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ink/ink273.xml" ContentType="application/inkml+xml"/>
  <Override PartName="/ppt/ink/ink274.xml" ContentType="application/inkml+xml"/>
  <Override PartName="/ppt/tags/tag7.xml" ContentType="application/vnd.openxmlformats-officedocument.presentationml.tags+xml"/>
  <Override PartName="/ppt/notesSlides/notesSlide18.xml" ContentType="application/vnd.openxmlformats-officedocument.presentationml.notesSlide+xml"/>
  <Override PartName="/ppt/ink/ink275.xml" ContentType="application/inkml+xml"/>
  <Override PartName="/ppt/ink/ink276.xml" ContentType="application/inkml+xml"/>
  <Override PartName="/ppt/ink/ink277.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xml" ContentType="application/vnd.openxmlformats-officedocument.presentationml.tags+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28" r:id="rId3"/>
    <p:sldId id="279" r:id="rId4"/>
    <p:sldId id="281" r:id="rId5"/>
    <p:sldId id="300" r:id="rId6"/>
    <p:sldId id="313" r:id="rId7"/>
    <p:sldId id="315" r:id="rId8"/>
    <p:sldId id="289" r:id="rId9"/>
    <p:sldId id="290" r:id="rId10"/>
    <p:sldId id="291" r:id="rId11"/>
    <p:sldId id="292" r:id="rId12"/>
    <p:sldId id="295" r:id="rId13"/>
    <p:sldId id="296" r:id="rId14"/>
    <p:sldId id="298" r:id="rId15"/>
    <p:sldId id="293" r:id="rId16"/>
    <p:sldId id="302" r:id="rId17"/>
    <p:sldId id="305" r:id="rId18"/>
    <p:sldId id="306" r:id="rId19"/>
    <p:sldId id="307" r:id="rId20"/>
    <p:sldId id="309" r:id="rId21"/>
    <p:sldId id="310" r:id="rId22"/>
    <p:sldId id="308" r:id="rId23"/>
    <p:sldId id="311" r:id="rId24"/>
    <p:sldId id="312" r:id="rId25"/>
    <p:sldId id="319" r:id="rId26"/>
    <p:sldId id="261" r:id="rId27"/>
    <p:sldId id="288" r:id="rId28"/>
    <p:sldId id="294" r:id="rId29"/>
    <p:sldId id="282" r:id="rId30"/>
    <p:sldId id="317" r:id="rId31"/>
    <p:sldId id="265" r:id="rId32"/>
    <p:sldId id="266" r:id="rId33"/>
    <p:sldId id="329" r:id="rId34"/>
    <p:sldId id="271" r:id="rId35"/>
    <p:sldId id="272" r:id="rId36"/>
    <p:sldId id="257" r:id="rId37"/>
    <p:sldId id="258" r:id="rId38"/>
    <p:sldId id="263" r:id="rId39"/>
    <p:sldId id="260" r:id="rId40"/>
    <p:sldId id="323" r:id="rId41"/>
    <p:sldId id="283" r:id="rId42"/>
    <p:sldId id="259" r:id="rId43"/>
    <p:sldId id="331" r:id="rId44"/>
    <p:sldId id="262" r:id="rId45"/>
    <p:sldId id="324" r:id="rId46"/>
    <p:sldId id="325" r:id="rId47"/>
    <p:sldId id="326" r:id="rId48"/>
    <p:sldId id="269" r:id="rId49"/>
    <p:sldId id="278" r:id="rId50"/>
    <p:sldId id="327" r:id="rId51"/>
    <p:sldId id="267" r:id="rId5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83266" autoAdjust="0"/>
  </p:normalViewPr>
  <p:slideViewPr>
    <p:cSldViewPr snapToGrid="0">
      <p:cViewPr varScale="1">
        <p:scale>
          <a:sx n="55" d="100"/>
          <a:sy n="55" d="100"/>
        </p:scale>
        <p:origin x="11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5:52.643"/>
    </inkml:context>
    <inkml:brush xml:id="br0">
      <inkml:brushProperty name="width" value="0.05" units="cm"/>
      <inkml:brushProperty name="height" value="0.05" units="cm"/>
      <inkml:brushProperty name="color" value="#FFFFFF"/>
      <inkml:brushProperty name="ignorePressure" value="1"/>
    </inkml:brush>
  </inkml:definitions>
  <inkml:trace contextRef="#ctx0" brushRef="#br0">49 1,'1'1,"1"1,-1-2,-1 1,1 0,-1 1,2-1,-2 0,1 1,-1-1,0 0,1 1,-1-1,0 2,0-2,0 0,0 1,0-1,0 0,0 2,0 2,4 63,-4 15,0-83,0 0,0 0,0 0,0 0,0 0,0 0,0 0,0 0,0 0,0 0,0 0,0 0,0 0,0 0,0 0,0 0,0 0,0 0,0 0,0 0,0 0,2 0,-2 0,0 0,0 0,0 0,0 1,0-1,0 0,0 0,0 0,0 0,0 0,0 0,0 0,0 0,0 0,0 0,0 0,0 0,0 0,0 0,0 0,0 0,0 0,0 0,0 0,0 0,0 0,0 0,0 0,0 0,0 0,0 0,0 0,0 0,0 2,0-2,0 0,0 0,0 0,0 0,0 0,2-7,5-9,-7 15,31-95,-19 73,-12 23,0-1,0 1,0 0,0 0,0 0,0 0,0 0,0 0,0-2,0 2,0 0,0 0,0 0,0 0,0 0,0 0,-2-1,2 1,0 0,0 0,0 0,0 0,0 0,0 0,0 0,-1 0,1 0,0 0,0 0,0 0,0 0,0 0,0 0,-1 0,1 0,0 0,0 0,0 0,0 0,0 0,-2 0,-7-1,6 1,-94-4,118 5,30-1,25-4,-53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56.555"/>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46.96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56.23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116 225,'-3'-2,"0"-1,2 0,-2 1,1-1,0-1,0 1,0 1,1-2,0 1,-1-1,1 1,0-1,-1 2,2-4,-1 17,-2-8,-3-10,3 4,2 1,-2-1,0 2,1-2,0 0,-2 2,-5-8,8 10,1 4,2 5,24 27,-25-68,-1 30,0-2,0 2,0-2,0 2,-1-2,1 2,0 0,-2-2,2 2,-1-2,1 2,-1 1,1-2,-2 1,1 1,1-1,-1 1,-1-2,1 2,1-1,-1 1,-1 0,1-1,0 1,-1 0,2 0,-1-2,-2 2,2 0,0 0,-1-1,1 1,0-1,-2-1,2 2,-1-1,1 0,0 1,-1-2,1 1,1 0,-1-1,-1 1,1 0,0-1,1 1,-2 0,2-1,-1 1,1 0,-1-2,1 2,-3-6,2 0,-1-1,2 2,-1-1,1-1,-1-15,1 19,-2 0,2 0,-1 2,0-2,-1 0,1 0,0 0,-3-2,1-2,3 7,0 0,-1-1,1 1,0 0,-2-1,2 1,-1 1,1-1,-1-1,1 1,-2 4,2-2,-1 2,1-2,0 2,0-2,0 2,0 1,0 2,0 2,0 2,0-2,1 0,1 0,2 9,-3-16,-1 2,1-2,1 2,-1-2,0 2,2-2,0 2,7 10,-3 1,1-1,0 0,0-1,1 0,5 3,-6-4,-7-10,-1 2,1-2,1 0,-1 1,0-1,1 0,-1 1,0-1,3 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02.88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188 414,'-8'-10,"3"2,2 4,0 0,1 0,-1 0,0 0,1 1,-2-1,-4-7,5 9,0 0,1 0,-1 0,2 0,-2 0,-1 1,1-2,-1 2,-10-7,12 5,1 1,-2-1,2 0,0 1,-1-1,1 0,0 1,-1-1,1-1,0 1,1-1,-4-6,4 7,-2-1,1 1,1-1,0 2,0-2,0 1,-4-18,4 21,0-2,-1 1,1 0,-2 1,2-2,-1 1,1 1,-1-1,1 1,-2-2,2 2,-1-1,0 1,-1-1,2 1,-1 0,0-2,1 2,-2-1,1 1,1-1,-1 1,-1-2,2 2,-1-1,1 0,-1 1,1-2,0 1,-2 0,2 1,-1-2,1 0,-1-16,1 17,0 0,1-1,-1 1,0 0,-1-1,1 1,0 0,0-1,0 1,-2-2,2 2,0 0,-1-1,1 1,-1 1,1-1,-2-1,1 1,1 0,-3-1,2 0,0 0,-1 0,1-1,0 2,-1-2,2 2,-1-2,0 0,1 1,-2-1,2 2,0-2,-1-1,1 0,0 1,-1 1,1-2,-2 1,1 0,0-1,-1 2,1-1,0-1,-2 1,3-1,-1 2,-1-2,1 0,1 1,-1-1,1 0,0 1,0-1,0 0,0-1,0 1,-2-1,2-1,-2-4,-8-21,9 27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06.45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47,'0'-2,"0"0,0-2,0 0,0 0,0-2,0 1,0 0,0-1,0 1,0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13.20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16.4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469 329,'-32'-24,"24"16,-1 2,-7-5,8 6,12 5,9 1,-2 0,-7-1</inkml:trace>
  <inkml:trace contextRef="#ctx0" brushRef="#br0" timeOffset="7347.9">448 283,'-23'12,"19"-10,2 0,-2 0,1 0,-1 0,1 0,-1-1,0 0,2-1,-2 2,0-1,0-1,0 0,1 0,-2 0,2 0,0-1,2-1,-2 1,2 0,-2-1,2 1,-2 0,2-2,-2 2,2-1,0 0,-1 0,1 0,0 0,-1 0,1-1,0 2,-1-2,2 0,-1 1,1-1,-1 0,6 5,-1-1,0 0,0 1,0-1,0-1,1 1,-5-1,-2 0,-2 0,1 0,-1 0,1-1,-1 1,0-1,3 1,0 0,1 0,-2-2,1 2,1 0,-1-1,1 1,-2-1,1 1,1-2,-1 2,1-1,-2 1,2-1,-1 1,1-2,0 1,-1 1,1-1,0-1,-2 2,2-1,0 0,0-1,0 1,-1-3,0-1,-1-1,1 2,-2-1,2 0,-2 1,1 0,-1-2,0 2,1 0,-2 0,0-2,-8-1,10 6,0 1,0-2,1 1,0 0,-1 1,1-2,0 1,-1 0,2-1,-1 1,0 0,-1-1,2 1,-1-2,0 2,1 0,-2-2,1-1,-2-1,2-1,-2 2,1-1,-2-2,2 5,1-1</inkml:trace>
  <inkml:trace contextRef="#ctx0" brushRef="#br0" timeOffset="7862.46">243 124,'0'0</inkml:trace>
  <inkml:trace contextRef="#ctx0" brushRef="#br0" timeOffset="17365.43">243 253,'0'-5,"1"0,-2-2,1 2,0-1,-2 1,1 0,1-1,-3 1,2 0,0-1,-2 2,0-1,-1-4,3 9,0-2,1 2,-2-1,1 1,0-1,1 1,-2-2,1 2,0 0,-1-1,2 1,-1 0,0 0,-1 0,1 0,0-1,-1 1,1 0,1 0,-3 1,-11-4,14 3,-2 0,2-1,0 1,-1 0,1-1,0 1,-1 0,1-2,0 2,0 0,-2-1,2 1,0-1,0 1,0 0,-1-2,1 2,0-1,0 1,0-1,0 1,0-2,0 2,0 0,0-1,0-4,3 7,-3 0,0-1,1 0,-1 1,1-1,-1 0,2 1,-2-1,1-1,0 1,-1 1,2-1,-1 0,0-1,1 2,-1-2,0 1,2-1,-2 0,1 0,-1 0,0 1,1-1,-1 0,0 0,2-1,-2 1,-1 0,2 0,-2 0,1 0,-1 0,1-1,-1 1,2 0,-2 0,1-2,-1 2,0 0,1-1,-1 1,2-1,-2 1,0 0,0-2,1 2,-1-1,0 1,1-1,-1 1,0-2,0 2,0-1,0 1,0 0,0 0,0 0,0 0,2-1,-2 1,0 0,0 0,0 0,0 0,0 0,0 0,0-2,0 2,0 0,1 0,-1 0,0 0,0 0,0 0,0 0,0 0,1 0,-1 0,0 0,0 0,0-1,0 1,0 0,2 0,-2 0,0 0,0 0,0 0,0 1,1-1,-1 0,0 0,9 6,-6-4,-2 0,2 0,-2 0,1 0,-1 0,0 0,1 1,-1 0,2 3,-1 1,0 0,0 1,1-2,4 6,-3-4,14 20,-12-22,-2-1,0 2,0-1,-2 1,2 0,-1-1,0 1,1 4,-3-7,2 0,-1 0,0 0,0-2,1 2,1 0,-1-1,-1 0,2 1,11 12,-14-15,1 0,0 1,0-1,-1 0,0 1,1-1,0 0,0 1,-1-1,2-1,-2 1,2 1,-2-2,2 1,-2-1,2 0,-2 0,2 1,-2-1,2 0,-1 0,-7-1,1-2,-1 2,-1-2,2 1,-4-2,-13-7,9 4,0 1,0-1,0-1,1 0,-7-8,-10-12,22 21,1 2,0 0,-1-1,0 1,0 0,0 1,-1-2,-5 1,-1-4,11 7,0 1,0 0,1-1,-2 1,2 1,-2-1,2-1,-2 2,-1-1,4 1,-1 0,0 0,1-1,-2 1,1 0,1-2,-1 2,1 0,-2-1,2 1,-1-1,1 1,-1-2,1 2,-2-1,2 1,-1-1,1 1,0-2,-1 2,1-1,0 0,0 1,-2-2,2 1,-2-26,0 13,1 2,0-2,1 2,1-8,-1-26,0 44,0 2,-1-1,1 1,0-1,0 1,0-2,-2 2,2-1,0 1,0-1,-1 1,1-2,0 2,-1-1,1 1,-2 0,2-1,-2-1,-1 0</inkml:trace>
  <inkml:trace contextRef="#ctx0" brushRef="#br0" timeOffset="19518.44">125 39,'-34'0,"8"1,-20-2,44 1,1-2,1 2,-1 0,-1 0,2 0,-1 0,0-1,1 1,-2 0,2 0,-1-1,1 1,-1-2,1 2,-2 0,2-1,-1 1,1-1,-1 1,1-2,0 2,-2-1,2 0,-1-1,1 2,0 0,0 0,0-1,0 1,0 0,0 0,0-1,0 1,0 0,0 0,0-2,0 2,0 0,0 0,0 0,1-1,-1 1,0 0,0 0,0-1,0 1,0 0,0 0,2 0,-2-2,1 2,-1 0,1-1,-1 1,2 0,-2 0,1-1,-1 1,1 0,-1 0,2 0,-1 0,-1 0,1 0,1 0,11-2,-6 2,-2 0,2-1,-2 2,2-1,-2 0,2 2,-2-1,4 2,-7-3,-1 0,0 1,-1-1,2 1,-1 1,0-2,-1 1,2 0,-1-1,-1 2,1-1,-1 0,2-1,-2 2,1-1,-1 0,1 1,-1-1,0 0,0 1,2-2,-2 1,0 0,0 1,0-1,0 0,0 1,0-1,0 0,0 1,-2-1,2 3</inkml:trace>
  <inkml:trace contextRef="#ctx0" brushRef="#br0" timeOffset="20450.55">125 0</inkml:trace>
  <inkml:trace contextRef="#ctx0" brushRef="#br0" timeOffset="22498.98">108 9,'0'0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7:49.44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59,'1'-8,"-1"0,2 0,-2 0,0-2,0-6,0 15,0 6,0 2,1 0,0-1,1 1,-1-2,2 2,-2 0,2-2,2 6,8 26,-11-33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05.29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97 25,'-28'0,"8"1,-17-2,37 1,-1 0,1 0,0 0,-2 0,2-1,0 1,-1 0,1 0,0 0,-1 0,1 0,0 0,-2-2,2 2,0 0,-1 0,1 0,0-1,0 1,-1 0,1 0,0-1,0 1,0 0,-2-2,2 2,0 0,0-1,0 1,0 0,0-1,0 1,-1 0,1-2,0 2,0 0,0-1,0 1,0-1,1 1,-1-2,0 2,0-1,0 1,0 0,2-1,-2 1,0-2,0 2,1 0,-1-1,0 1,1 0,-1-1,0 1,2 0,-2 0,1-2,-1 2,0 0,1 0,-1-1,2 1,-2 0,1 0,-1 0,1 0,1 0,6 0,-4 0</inkml:trace>
  <inkml:trace contextRef="#ctx0" brushRef="#br0" timeOffset="347.24">33 1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10.9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164 194,'-84'0,"84"0,1 0,-1 0,2 0,-2 0,0 0,1 0,-1 0,1 0,-1-1,2 1,-2 0,0 0,1 0,-1-1,0 1,1 0,-1-2,0 2,2 0,-2-1,0 1,1 0,-1-1,0 1,0 0,0-2,1 2,-1-1,0 1,0-1,0 1,0 0,0-2,0 2,0-1,0 1,0-1,0 1,0 0,0-2,0 2,0-1,0 1,0-1,0 1,-1 0,1-2,0 2,0-1,-1 1,1 0,0-1,0 1,-2 0,2-2,0 2,-1 0,1 0,0-1,-1 1,1 0,-2 0,2-1,0 1,-1 0,1 0,-1 0,30 0,-32 0,1-2,0 1,0 0,0-1,0 1,0 0,0-1,0 1,1-2,0 2,-1-2,0 2,0 0,1-3,-12-12,10 13,0 2,2-2,-2 0,2 1,0-1,-1 0,1 1,0-1,-1 0,1 1,-11-21,9 20,2 1,0-1,-1 0,1 1,0-1,-1-2,1 2,0 0,1 2,-2-2,1 1,0-1,-1 0,1 1,-2 0,2 0,0 0,-1 1,1 0,0-2,-1 2,2-1,-1 0,0 0,1 0,-2-1,-2-6,3 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14.21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00.85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15 33,'0'0</inkml:trace>
  <inkml:trace contextRef="#ctx0" brushRef="#br0" timeOffset="918.57">29 26</inkml:trace>
  <inkml:trace contextRef="#ctx0" brushRef="#br0" timeOffset="2146.94">0 12,'0'0</inkml:trace>
  <inkml:trace contextRef="#ctx0" brushRef="#br0" timeOffset="2648.03">7 1,'0'0</inkml:trace>
  <inkml:trace contextRef="#ctx0" brushRef="#br0" timeOffset="7301.9">12 18,'0'0</inkml:trace>
  <inkml:trace contextRef="#ctx0" brushRef="#br0" timeOffset="7860.36">21 18,'-1'0,"1"0</inkml:trace>
  <inkml:trace contextRef="#ctx0" brushRef="#br0" timeOffset="8478.07">21 18,'0'0</inkml:trace>
  <inkml:trace contextRef="#ctx0" brushRef="#br0" timeOffset="10865.46">17 12</inkml:trace>
  <inkml:trace contextRef="#ctx0" brushRef="#br0" timeOffset="11494.97">17 12</inkml:trace>
  <inkml:trace contextRef="#ctx0" brushRef="#br0" timeOffset="13703.44">21 16</inkml:trace>
  <inkml:trace contextRef="#ctx0" brushRef="#br0" timeOffset="14808.26">27 16</inkml:trace>
  <inkml:trace contextRef="#ctx0" brushRef="#br0" timeOffset="15695.83">12 12</inkml:trace>
  <inkml:trace contextRef="#ctx0" brushRef="#br0" timeOffset="16133.47">12 1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17.83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23.04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154 137,'0'-9,"0"3,0 2,0-1,0 0,-1-1,0 1,1 4,0-1,0 1,-2 0,2-1,-1 1,1 0,-1-1,1 1,-2 0,2 1,-1-2,0 1,-1 0,2 1,-1-2,0 1,-1 1,1-1,1 1,-1-2,-2 2,2-1,-2 0,0 1,2-2,-2 1,1 0,0-1,0 0,0 0,1 1,-2 0,2-2,0 2,-1-2,1 2,0-2,-1 2,1-2,0 0,-1 1,2 0,-1-2,0 2,-1-1,0 0,0-1,0 2,-1-1,2 2,-2-2,0 0,-2-1,4 4,1-1,-2 1,1-1,0 1,1-2,-2 2,1 0,0 0,-1-1,1 1,1 0,-1 0,-1 0,1 0,0 0,1 0,-2 0,2 0,-1 0,1 0,-1 1,1-1,0 0,-2 0,2 2,-1-2,1 0,-1 1,1-1,0 0,-2 1,2-1,0 2,-1-2,1 0,0 1,0-1,-1 1,1-1,0 2,-4 10,-4 5,-22 22,29-37,1-3,3-8,6-5,-8 10,2 0,0 0,-1 0,2 0,-1 0,1 0,1-1,-2 4,0 1,1-2,-2 2,1-1,1 1,-1 0,1 0,-2 0,1 0,1 0,-1 0,1 1,9 1,28-4,-37 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26.58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107 0,'-84'47,"80"-46,-12 7,13-3,3-5,0 0,0 2,1-2,-1 0,0 0,0 1,0-1,0 0,2 0,-2 0,0 1,0-1,1 0,-1 0,0 0,0 0,1 2,-1-2,0 0,0 0,2 0,-1 0,0 0,1 1,-2-1,1 0,0 0,1 0,-1 0,0 0,1 0,-1 0,0 0,1 0,-1-1,0 1,1 0,-1-2,0 2,2-1</inkml:trace>
  <inkml:trace contextRef="#ctx0" brushRef="#br0" timeOffset="380.41">33 63</inkml:trace>
  <inkml:trace contextRef="#ctx0" brushRef="#br0" timeOffset="1301.02">33 63</inkml:trace>
  <inkml:trace contextRef="#ctx0" brushRef="#br0" timeOffset="2829.65">13 83,'0'0</inkml:trace>
  <inkml:trace contextRef="#ctx0" brushRef="#br0" timeOffset="4647.24">16 68,'0'0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42.43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163 194,'-10'-8,"2"0,2-1,-2 0,1-2,3 6,1 1,2-2,-2 1,1 0,0-1,1 1,0 0,-1-1,1-3,0 5,-1 0,2 0,-1 1,-2-1,2 0,0 2,-2-2,-1-4,-8-8,11 13,-1 2,0-2,0 2,1-2,0 2,-1-2,1 0,0 1,1 0,-2 0,1-1,1 0,-1 1,1-2,1 5,0-1,1 1,-1-1,0 2,1-2,-1 1,0 0,1 1,-2-2,2 2,0 0,2 0,-2 2,2-1,-1 0,0 1,-1-2,1 2,0 0,-1 0,0-1,0 1,0 0,-1 1,2-1,-3-1,1 0,0-2,-1 2,2-2,-1 2,0-2,1 2,0-2,0 0,-1 2,0-2,2 1,-2-1,3 2,-1-2,0 2,-1-1,1 1,0 0,-1-1,1 2,0-1,-2 0,0-1,2 1,-2 0,1-1,-1 2,-1-1,1 0,1 1,-2-2,1 2,-1-1,0 1,0-1,0 1,1 1,-1-4,0 1,0-1,0 0,0 1,0-1,0 0,0 1,0-1,0-1,-1 1,1 1,0-1,-1 0,1 1,0-1,-2 0,2-1,-1 0,1 0,0 0,0 0,0 0,0 0,-1 0,1 0,0 0,0 0,0 0,-2 0,2 0,0 0,0 0,0 0,-1 0,1 0,0 0,0 0,0 0,0-1,-1 1,1 0,0 0,0 0,0 0,0 0,0-1,0 1,-2 0,2 0,0 0,0 0,0-2,0 2,0 0,0 0,0 0,0-1,0 1,0 0,0 0,-2-15,2 13,-2 11,2-9,-1 1,1-1,0 2,0-2,-1 1,1-1,0 0,-2 1,2-1,0 2,-1-2,1 0,-1 1,1-1,0 0,-2 1,2-1,-1 0,1 0,-1 2,1-2,-2 0,1 0,1 0,-1 0,1 0,-2 0,2 0,-1 0,1 0,-1 0,-1 0,2 0,-1 0,0 0,1 0,-2 0,2 0,-1-2,0 2,1 0,-2 0,2 0,-1-1,1 1,-1 0,1 0,-2-1,2 1,-1-2,1 2,-1 0,1-1,-2 1,2-1,0 1,-1-2,1 2,0-1,0 1,-1-1,1 1,0-2,0 1,0 1,0-3,0 1,0 0,-2 0,2-1,0 2,-1-2,1 2,-1-2,-1-1,1 3,0-1,-1 1,1 0,0-1,-1 2,1-1,0 0,-1-1,1 2,0-1,-2 1,2-1,-1-1,1 2,0-1,-1 1,2-1,-1 1,0-2,1 1,-2 1,1-1,1-1,-1 1,1 0,-2 1,2-2,-1 1,1 0,0-1,-1 1,1 0,0-1,-2-4,2-1,-1 2,1-2,0 0,0 2,0 1,0 0,0-1,0 1,-1 0,-1-4,0 2,-1 1,-1 1,1-1,-1-1,0 2,2-1,-4 1,0-3,6 7,-2 0,2-1,0 1,0 0,0 0,0 0,0 0,-1 0,1 0,0 0,0 0,0 0,0 0,-1 0,1 0,0 0,0 0,0 0,0 0,-2 0,2 0,0 0,0 0,0 0,0 0,-1 0,1 0,0 0,0 0,0 0,0 1,0-1,-1 0,1 0,0 0,0 0,0 0,0 0,0 2,0-2,0 0,0 0,-2 0,2 0,0 0,0 1,0-1,0 0,0 0,0 0,0 0,0 1,0-1,0 0,-4 19,3-12,-6 10,5-13,0 0,0 0,0 1,1-1,0 2,-1-2,2 1,-1 4,1-11,1 0,1 1,-2 0,1-1,0 0,-1 0,2 1,-1 0,0-1,1 1,-1 0,0 1,1-2,-1 1,2 0,23-18,-23 18,1-1,-1 2,-1-1,2 1,-1-1,0 1,1 0,0-2,-4 2,1 0,0 0,1 0,-1 2,-1-2,1 0,1 0,-1 0,-1 1,1-1,1 0,-1 1,-1-1,0 0,1 0,-1 2,0-2,0 0,2 0,-2 1,0-1,0 0,0 1,0-1,1 0,-1 2,0-2,0 0,0 1,0-1,0 0,0 1,0-1,0 0,0 2,0-2,0 1,0-1,0 1,0-1,-1 2,1-2,0 1,0-1,-2 0,2 1,0-1,-1 2,1-2,0 0,-1 1,1-1,-2 0,2 1,-1-1,1 0,-1 0,1 2,-2-2,2 0,-1 0,1 0,-1 0,1 0,-2 0,2 1,-1-1,1-1,-1 1,-1 0,-11 4,13-4,0 1,0-1,-1 0,1 1,0-1,0 0,-2 2,2-2,0 0,0 1,0-1,0 1,0-1,-1 0,1 2,0-2,0 0,0 1,0-1,0 1,0-1,0 0,1 2,-1-2,0 1,0-1,0 0,0 1,2 2,-1 1,0-1,2 1,-2-2,1 1,0 1,0-1,0-1,2 2,11 16,-12-16,1 0,0 0,-2 0,2 0,0 0,3 0,6 8,-11-10,0-1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8:47.94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20.48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155 125,'-71'7,"63"-7,5 0,1 0,-1 0,0 0,1 0,-1 0,0-2,-1 1,3 1,1 0,-1-1,-1 1,2 0,-1-2,1 2,-1-1,1 1,-2-1,2-1,-1 2,1-1,-1 1,1-1,0-1,-2 2,2-1,0 0,-1-1,1 2,0-1,0 0,-7-17,6 16,0 0,-1 0,1-1,0 0,1 1,-2-4,1 2,0 0,-1-1,1 1,-2 0,2-1,-2 1,1 0,-6-14,8 18,-2-1,2 1,0 0,0-1,0 1,0-2,0 2,0 0,-1-1,1 1,0-1,0 1,0-2,0 2,0-1,1 1,-1 0,0-1,0 1,0-2,0 2,0-1,2 1,-2 0,0-1,0 1,1-2,0 2,-1-1,2 1,-1-1,-1 1,1 0,1-2,-1 2,-1 0,1 0,1-1,-1 1,-1 0,1 0,7 0,-1 0,0 0,1 0,1 1,-5-1,-4 0,1 2,1-2,-1 0,0 1,1-1,-1 1,0-1,1 2,-2-2,1 1,0 0,1-1,-2 2,1-1,0-1,-1 1,2 1,-2-1,1 0,-1 1,0-1,1-1,-1 1,0 1,2 2,-1 0,0-2,-1 2,2 0,-2-1,0 1,1 0,-2 1,-18-25,18 19,-1 0,1-1,0 0,-1 0,1 1,0 0,-1-1,0 1,2 1,0 0,0 0,-2 0,2 0,0 0,0 0,0 0,0 0,0 0,0 0,0 0,0 0,-1 0,1 0,0 0,0 0,0 0,0 0,0 0,0 0,0 0,0 1,-1-1,1 0,0 0,0 0,0 0,0 0,0 0,0 0,0 0,0 0,0 0,0 2,0-2,0 0,0 0,-3 12,3-11,0 0,0-1,0 2,0-1,0 0,0 1,0-2,1 1,-1 0,0-1,0 2,2-1,-2 0,0-1,1 2,-1-1,0-1,1 1,-1-1,2 2,-2-1,1 0,2-1,-2 2,2-2,-2 0,0 1,2-1,-2 0,2 0,-2 0,2 0,-2 0,3 0,0 0,-1 0,1 1,-1-1,1 2,-2-1,2 0,-1 1,1-1,-1 0,-1 1,2-1,-1 2,0-2,-1 2,1-1,0 1,-1 0,2 2,-2-5,-2 1,1 1,-1-1,0 0,1 1,-1-2,0 1,2 0,-2 1,0-1,0 0,0 1,0-1,0 0,0 1,0-2,0 1,0-1,0 0,0 0,0 1,0-1,0 0,0 2,0-2,0 0,-2 0,2 1,0-1,0 0,0 0,0 1,-1-1,1 0,0 0,0 2,-1-2,1 0,0 0,0 0,-2 0,2 0,0 1,0-1,-1 0,1 0,0 0,-1 0,1 0,0 0,-2 0,2 0,0 0,0 0,-1 0,1 0,0 0,-1 0,1 0,0 0,-2-1,1 1,0 0,-1 0,0-2,0 2,1 0,0-1,-1 0,0 1,0-2,1 2,0-1,-1 0,1-1,0 1,-1 0,2-1,-1 1,0 0,-1-1,2 1,-1 0,0-1,1 1,-2 0,2-3,-1 4,0-2,1 1,-2 0,2-1,-1 2,0-1,1 0,-2 1,1-2,0 2,1-1,-2 1,1-1,0 1,-1 0,1-2,0 2,1 0,-2-1,1 1,1 0,-1-1,-1 1,2 0,-1-2,0 2,1-1,-2 1,2-1,-1 1,1-2,-1 1,1 1,-2-1,2-1,0 2,-1-1,1 0,0-1,-1 2,1-1,0 0,0-1,0 1,-6-58,5 86,0-18,1-1,0 2,0-2,1 0,-1 1,3-1,-3-7,0-1,0 2,1-2,-1 1,0-1,1 0,-1 1,0-1,2 0,-2 2,1-2,-1 0,1 1,-1-1,0 0,2 0,-2 0,1 1,-1-1,1 0,-1 0,2 0,-1 0,3 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00.14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117 112</inkml:trace>
  <inkml:trace contextRef="#ctx0" brushRef="#br0" timeOffset="1938.82">21 71,'0'0</inkml:trace>
  <inkml:trace contextRef="#ctx0" brushRef="#br0" timeOffset="4423.69">24 95,'0'0</inkml:trace>
  <inkml:trace contextRef="#ctx0" brushRef="#br0" timeOffset="8501.79">59 85,'12'0,"-10"-1,2 1,-1 0,0 0,-1 0,2 0,-1 0,0 1,-1-1,2 2,0-1,-2-1,-2 1,1-1,-1 0,0 2,1-2,-1 1,0-1,0 1,0-1,2 2,-2-1,0-1,0 1,0-1,0 2,0-2,0 1,0 0,0-1,-2 20,2-12,0-8,0 3,-1-2,1 1,0-1,0 2,1-2,-1 0,0 1,0 0,0 0,2-1,-2 0,1 1,-1-1,1 2,-1-2,3 2,-2-2</inkml:trace>
  <inkml:trace contextRef="#ctx0" brushRef="#br0" timeOffset="9637.45">15 53,'0'0</inkml:trace>
  <inkml:trace contextRef="#ctx0" brushRef="#br0" timeOffset="10937.64">0 0,'0'0</inkml:trace>
  <inkml:trace contextRef="#ctx0" brushRef="#br0" timeOffset="25129.7">153 161</inkml:trace>
  <inkml:trace contextRef="#ctx0" brushRef="#br0" timeOffset="27281.99">153 161</inkml:trace>
  <inkml:trace contextRef="#ctx0" brushRef="#br0" timeOffset="29534.93">153 161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34.92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38.72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9 21</inkml:trace>
  <inkml:trace contextRef="#ctx0" brushRef="#br0" timeOffset="2647.89">1 0,'0'0</inkml:trace>
  <inkml:trace contextRef="#ctx0" brushRef="#br0" timeOffset="5272.71">1 0,'0'1,"0"1,0-1,0 3,0-1,0 2,0 0,0 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9:54.22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19.818"/>
    </inkml:context>
    <inkml:brush xml:id="br0">
      <inkml:brushProperty name="width" value="0.05" units="cm"/>
      <inkml:brushProperty name="height" value="0.05" units="cm"/>
      <inkml:brushProperty name="color" value="#FFFFFF"/>
      <inkml:brushProperty name="ignorePressure" value="1"/>
    </inkml:brush>
  </inkml:definitions>
  <inkml:trace contextRef="#ctx0" brushRef="#br0">124 163,'-56'0,"58"0,1 0,0 0,-1 0,0-2,0 2,1-1,0 1,-2-1,2-1,-1 2,0-1,0 0,0-1,0 1,0 0,-1-2,2 2,-2-1,0 0,1 0,0 0,-2 2,0 0,0-2,0 2,2 0,-2 0,0 0,0 0,0 0,0 0,0-1,0 1,0 0,0 0,0 0,0 0,0 0,0 0,0-1,0 1,0 0,0 0,0 0,0 0,0 0,0-2,0 2,0 0,0 0,0 0,0 0,0 0,0 0,-2-1,2 1,0 0,0 0,0 0,0 0,0 0,0 0,0 0,-10-4,-16 3,24 1,-24 2,48-19,-20 14,2 1,-1-1,1 0,-1 1,2-1,-10 20,-1-6,2 0,0-1,2 0,-1 2,-1 4,4-16,0 0,0 0,0 0,0 0,0 0,0 1,0-1,0 0,0 0,0 0,0 0,0 0,0 0,0 0,0 0,0 0,0 1,0-1,0 0,0 0,0 0,0 0,-1 0,1 0,0 0,0 0,0 0,0 0,0 0,0 0,0 0,0 0,0 0,-2 2,2-2,0 0,0 0,0 0,0 0,0 0,0 0,0 0,0 0,-1 0,1-2,0 2,0 0,0 0,0 0,0 0,0 0,0 0,0 0,0 0,-1 0,1 0,0 0,0 0,0 0,0 0,0 0,0 0,0-1,0 1,0 0,0 0,0 0,0 0,-12-13,0-1,1 8,10 6,-1 0,1-2,0 2,-1-1,1 1,0-1,-1-1,1 2,0-1,-1 0,2-1,-1 1,0 0,-1 1,2-2,-1 1,1 0,-1-1,1 1,-2 0,2-2,0 2,-1-1,1 1,0 0,0-1,0 1,0 0,0-2,0-2,0-2,1 0,1 2,-1-2,0 2,2-2,-2 2,5-4,2-9,1 1,3-2,-8 14,-3 9,-2 11,1-13,-23 193,23-202,3-22,1 1,1-1,2-1,-7 30,0-1,0 1,0 0,0 0,0 0,0-1,0 1,0 0,0 0,0 0,0 0,0-2,1 2,-1 0,0 0,0 0,0 0,0 0,0-1,0 1,0 0,2 0,-2 0,0 0,0 0,0 0,0 0,1 0,-1-1,0 1,0 0,0 0,0 0,1 0,-1 0,0 0,0 0,0 0,2 0,-2 0,0 0,0 0,0 0,0 0,1 1,-1-1,0 0,0 0,0 0,0 0,1 0,-1 0,0 0,0 0,0 1,0-1,0 0,2 0,-2 0,0 0,0 0,0 2,0-2,0 0,0 0,0 0,0 0,0 1,0-1,4 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0:41.63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1 288,'4'-3,"1"2,1-2,-1 2,-1 0,5-1,-3 1,-1 1,-1-1,1-1,-1 0,4-1,-6 2,-1 1,0-2,2 1,-2 0,1-1,-1 1,0 0,1-1,-1 0,0 0,1 1,-1 0,-1-2,1 2,1-2,-2 2,17-35,6-6,-22 41,0-2,1 1,0 0,0 0,-1 0,2 1,-1-2,0 2,-1 0,0 1,1-2,-1 1,0 0,1-2,-1 2,0-1,1 1,-2 0,1-2,0 2,-1-1,2 0,-2 2,0-3,0 0,1 2,-1-2,1 1,1 0,-2 0,1 0,0 0,1 0,-1 0,0 0,2-2,1 2</inkml:trace>
  <inkml:trace contextRef="#ctx0" brushRef="#br0" timeOffset="1361.09">182 93,'2'-2,"0"-4,1-3,2 1,-1-3,0 2,0 0,0 1,-1 1,0 2,-2-1,0 2,-1-1,0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0:51.89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1 349,'10'-15,"-8"11,-2 2,2 0,-2 1,1-2,-1 2,1 0,1-2,-1 2,0-1,-1 1,2 0,-1-1,0 1,2 0,-2-1,1 1,-1 0,2-1,-3 2,0 0,0 0,0 0,0 0,1 0,-1 0,0 0,0 0,0 0,0 0,0 0,0 0,1 0,-1 0,0 0,0 0,0 0,0 0,0 0,0 0,0 0,0 0,2 0,-2 2,0-2,0 0,0 0,0 0,0 0,0 0,0 0,0 0,0 0,0 0,0 1,0-1,0 0,0 0,2 9,-4 10,-1-15,-1 1,0-1,0 2,0-2,0 0,-1 1,-6 2,19-15,-1 2,-2 1,2 0,-2-2,0 0,-1 1,2-1,0-2,-2-10,3-4,-7 22,1 0,-1 1,0-2,2 2,-2-1,0 0,1 1,-1-2,1 2,-1-1,2 1,-2-1,1 1,-1 0,1-2,-1 2,2 0,-1-1,-1 1,1 0,1-1,-2 1,0 0,0 0,0 0,0 0,0 0,0 0,0 0,0 0,0 0,0 0,1 0,-1 0,0 0,0 0,0 0,0 0,0 0,0 0,0 0,0 0,0 0,0 0,0 0,0 0,0 0,0 0,1 0,-1 0,0 0,0 0,0 0,0 1,0-1,0 0,0 0,0 0,0 0,0 0,0 0,0 0,0 0,0 0,0 0,0 0,0 0,0 0,0 0,0 0,0 1,-2 3,-6 7,5-10,2 1,-1-1,1 0,-2 1,2-1,0 0,-1 2,1-2,1 2,-1-2,-1 2,8-16,-5 9,0 0,1 0,-1 1,2-1,-2 0,2 0,2-3,0 1,1-1,-1 0,0-1,1 0,-2 0,0 0,0 0,-2-1,2 1,-1-5,-2 7,1 1,-1-2,0 2,1 0,0-1,0 1,2-3,-2 4,0 0,-1 0,0 1,1-1,-1 0,0 0,-1 0,2 0,-2 0,0 0,0-1,-2 1</inkml:trace>
  <inkml:trace contextRef="#ctx0" brushRef="#br0" timeOffset="2700.28">145 54,'-6'18,"3"-14,2 0,-2 1,2-1,-1 1,1-1,0 2,-1-2,2 1,-1 0,1 5,0-8,0 1,0 1,-1-1,1-1,-2 2,1-1,1 0,-1-1,-1 1,1 0,-2-1,2 1,0 0,-2-1,2 1,-2 0,2-2,-5 3,-8 13,2 7,9-20,2 2,-2-2,0 1,-2 2,2-3,3-3,-1 0,1-1,-1 2,1-2,0 1,-2-1,2 1,-1-1,0 2,1-2,-2 1,2-1,-1 0,0 1,1-1,-2 0,1 0,1 2,-4-2</inkml:trace>
  <inkml:trace contextRef="#ctx0" brushRef="#br0" timeOffset="4807.57">248 85,'0'-73,"0"73,0-2,0 2,0 0,0-1,0 1,-1-1,1 1,0 0,0-2,-2 2,2 0,0-1,0 1,-1 0,1-1,0 1,-1 0,1-2,0 2,-2 0,2 0,-1 0,1 0,0-1,-1 1,1 0,-2 0,2 0,0 0,-1 0,1 0,-1 0,1 0,-26 0,17 1,5-1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27.74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525 377,'-3'1,"-2"3,-3 2,1 0,1 0,-2-1,1 2,0-1,2 1,0-2,-1 1,2-1,-1 0,1-1,0 0,-1 0,-1 0,2 0</inkml:trace>
  <inkml:trace contextRef="#ctx0" brushRef="#br0" timeOffset="1318.45">405 436,'0'0</inkml:trace>
  <inkml:trace contextRef="#ctx0" brushRef="#br0" timeOffset="-152603.36">293 280,'3'0,"-1"1,2-1,-1 1,0-1,-1 2,1-1,0 0,-1 1,1-1,2 2,-2-2,0 0,-1 1,1-1,0 0,-1 1,1-1,0-1,-1 1,2-1,-1 2,0-2,29 0,-6 1,17-2,-42 1,1-2,-1 2,-1 0,1 0,1 0,-2-1,1 1,0 0,-1-1,2 1,-1-2,-1 2,1-1,-1 1,2-1,-1 1,-1-2,0 2,1-1,-1 0,2 1,-2-2,0 1,1 1,-1-1,0-1,0 1,3-4,-2-2,-1 0,1 1,-1-4,2 6,-2 0,0-1,1 1,-1 0,1 0,2-4,2-4,-3 9,-1 1,0-2,2 1,-2 0,2-1,-2 2,2-1,0 0,-2 1,2-1,-1 2,4-3,-2 1,0-1,-2 0,2 1,-1-1,1 0,1-4,6-5,-10 10,1 2,-1-2,-1 1,1 0,1 0,-1-1,-1 0,0 1,1-2,-1 1,2 2,-2-2,0 2,1-2,-1 2,1-2,1 2,-1-2,-1 2,1-2,1 2,-1-1,2 0,6-8,-5 6,1 0,-1 0,2 0,-2 2,2-2,-4 2,-1 1,0 0,1-1,-1 0,0 0,1 1,-1 0,-1-1,1 0,1 0,-2 1,1-2,-1 1,4-6,-3 5</inkml:trace>
  <inkml:trace contextRef="#ctx0" brushRef="#br0" timeOffset="-145109.34">649 1,'-33'41,"30"-37,0-1,1 0,-2-1,1 1,-1-2,1 2,-1-2,0 2,2-2,-6 2,6-2,0-1,0 2,1-2,0 1,-1 0,0-1,0 2,1-1,0 0,-1 1,1-1,0 0,1 1,-2-1,1 0,0 1,-1 0,0 5,-2 1,1-1,-1 6,3-8,-1-1,1 2,-2-2,2 1,-2-1,1 0,-1 1,0 1,1-4,-1 2,0 0,1 0,0 0,1 0,-2 0,2 0,0 0,-1 3,1-2,0-1,-1 2,1-2,-2 1,2-1,-2 0,-1 1,3-2,-2 0,1-1,-1 1,0-2,1 2,-4 0,4-2,-1 2,-1-1,1 1,1 0,-4 2,2 0,0-1,2 0,-2 0,1 0,-1 0,-1 0,3-2,1-1,-2-1,2 1,0 1,-2-2,2 1,-2-1,2 1,-2-1,2 0,-2 0,2 0,-2 0,2 0,-2 0,-16 0,-13-1,32 1,-1 0,1 0,0 0,-1-1,1 1,0 0,-2 0,2-2,0 2,-1 0,1 0,0-1,-1 1,1 0,0-1,0 1,0-2,-2 2,2 0,0-1,0 1,0-1,0 1,0 0,0-2,-1 1,1 1,0-1,0 1,0-2,0 2,0 0,0-1,0 1,-1-1,1 1,0-2,0 2,-2-1,2 1,0 0,-1-1,1 1,0 0,-1-2,1 2,-2 0,2-1,0 1,-1 0,1 0,-1-1,1 1,-2 0,1 0,-11-2,0 1,-1 1,-11 1,-7 1,28-2,1 0,-1 1,-1-1,1 0,1 1,-1 1,0-2,1 1,-2 0,1 1,2-1,-2 2,0-2,1 0,-1 2,2-2,-2 2,0 0,2-2,-2 3,2-3,0 1,-1-1,1-1,0 1,-1 1,1-2,0 1,-1-1,1 1,0-1,-2 2,2-2,-1 0,0 1,0-1,1 1,0-1,-1 2,1-2,0 1,-1 0,2-1,-1 2,0-1,-1 0,1 1,-6 4,-2 4,8-5</inkml:trace>
  <inkml:trace contextRef="#ctx0" brushRef="#br0" timeOffset="-137025.65">110 374,'-25'16,"-12"6,21-16,13-6,0 2,1-1,-1 0,0 1,1-1,-2 2,2-3,1 1,1-1,-1 1,1-1,-2 2,2-1,-1-1,1 1,0 1,-1-1,1-1,0 1,-2 1,2-1,0-1,0 1,0 1,0-1,-1 0,1 1,0 3,0-2,0-1,0 0,0 0,0 1,0 0,0-1,0 1,1 0,-1-2,2 3,-2-4,1 0,-1 0,0 0,1 0,-1 0,0 0,0 0,2 0,-2 0,0 0,1 0,-1 0,0 0,1 0,-1-1,0 1,0 0,2 0,-2 0,0 0,0-2,1 2,-1 0,0 0,0-1,1 1,10-11,-10 10,1 0,-1-1,0 1,1 0,-2-1,1 1,0 0,-1-1,2 0,-1 0,-1 1,0 0,1-1,-1 0,0 0,0 1,2-2,-2 2,0-2,2-14,-2 16,2-1,-2 1,1 0,0-1,-1 2,2-1,-1 0,0-1,-1 2,2-1,-1 0,0 1,1-2,-1 2,0-1,1 1,-1 0,0-1,17-9,-16 6,1 0,1 0,-1 0,-1 0,2-4,-2 4,0 0,0 0,0 0,1 2,0-2,-1 1,0 2,0-1,0 1,-1 0,0-1,2 1,-2 1,1-1,0-1,0 2,-1-1,2 1,-2 0,2-1,-2 1,2 0,-1 0,18-2,-13 2,1 0,-1 0,-1-1,2 1,-1-3,0 2,1 0,-2-2,1 0,0-1,1 2,-2-2,2 1,0 0,-1 2,1-2,1 2,-3 0,-5-1,-1 2,1 0,-1 0,2 0,-2-1,1 1,-1 0,1 0,-1 0,2 0,-1 0,-1 0,1 0,-1 0,2 0,-2 0,1 0,-1 0,1 1,-1-1,2 0,-2 0,0 2,0-2,0 0,0 0,0 0,0 0,-2 1,2-1,0 0,0 0,0 0,0 0,0 0,-1 1,1-1,0 0,0 0,0 0,-1 0,1 0,0 0,0 0,0 0,-2 0,2 0,0 0,0 0,0 0,0 0,-1 0,1 0,0 0,0 0,-12 2,11-2,-2 1,2-1,-1 0,1 1,-2-1,2 0,0 2,-1-1,1-1,-2 1,2 1,0-1,-1-1,1 1,0 1,-1-1,2 0,-1 1,0 0,1-2,0 0,0 0,0 2,1-2,-1 0,0 0,0 0,0 0,1 0,-1 0,0 1,0-1,0 0,2 0,-2 0,0 0,0 0,1 0,-1 0,0 0,0 0,1 0,-1 0,0 0,0 0,2 0,-2 0,12 0,-12 0,40 0,-23 1,0-1,14-2,-26-1,-2 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1:44.00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53 1,'-1'1,"-1"1,1-1,1 0,-1 1,1-1,-2 0,2 1,0-1,-1 0,1 1,0 0,-1 0,1-1,0 0,0 1,0-2,0 1,0 0,-2 1,2-1,0-1,-1 1,1 1,-1-1,1-1,-2 1,2 1,-1-2,1 1,-1-1,1 1,-2-1,1 2,0-1,-1-1,1 1,0 1,-1-1,1 0,0-1,-1 2,2-1,-1 0,0 1,1 0,-2 0,1-1,1 0,-1 2,-1 0,1-2,1 2,-1-2,-1 2,1-2,0 2,-2-2,2 0,-2 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1:52.91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207 256,'-6'-1,"1"-1,0 1,-1 0,1-1,0 2,-1 0,1-1,0 1,-1 1,-4 1,-28-2,38 0,0 0,-1 0,1-2,0 2,-1 0,1 0,0 0,-2 0,2-1,0 1,-1 0,1 0,0 0,0-1,-1 1,1 0,0-2,0 2,-2 0,2-1,0 1,0 0,0-1,0 1,0 0,-1-2,1 2,0 0,0-1,0 1,0-1,0-21,1 20,-1-1,0 0,0 2,0-2,0 1,0-1,-1-1,-6-9,6 10,-2 0,2 1,0-1,1 0,-2 1,1-2,0-4,-2 1,0-1,1 1,-1-1,0 2,-1-1,0 0,0 1,-16-30,19 34,0 0,-1-1,1 0,1 1,-1-1,-1-2,2 2,-1 0,0 1,1 0,-2 0,1-1,0 0,-1 2,1-2,-2 1,-1-2,-4-7,7 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1:58.76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17 66,'-1'-1,"-1"0,1-3,-2 1,2-1,1-1,0 1,-1 0,-1-3,1 2,0-1,-1 0,2 0,0 2,-1 2,1-1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06.56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67 1,'-15'24,"11"-17,0-1,0 2,0-1,0 4,1-1,3-8,0-1,0 0,0 1,0-1,0 0,0 1,-1-1,1 0,0 1,-1-1,1 0,-2-1,2 2,-1-1,1 0,-1 1,1-2,-2 1,1 0,0-1,1 2,-3-1,3-1,0 0,0 0,0 0,0 0,0 0,-1 0,1 0,0 0,0 0,0 0,0 0,0 0,-2 0,2 0,0 0,0 0,0 0,0 0,0-1,0 1,-1 0,1 0,0 0,0 0,0 0,0 0,0 0,0-2,0 2,0 0,0 0,0 0,0 0,-1 0,1 0,0-1,0 1,0 0,0 0,0 0,0 0,-2-13,1 3,-3 6,4 4,0 0,0 0,0 0,-1 0,1 0,0 0,0-1,0 1,0 0,0 0,-2 0,2 0,0 0,0-1,0 1,0 0,0 0,0 0,0 0,0-2,-1 2,1 0,0 0,0 0,0-1,0 1,0 0,0 0,0 0,0-1,0 1,0 0,0 0,0 0,1 0,-1-2,0 2,0 0,0 0,0 0,0-1,0 1,0 0,0 0,2 0,-2 0,0 0,0-1,0 1,0 0,0 0,1 0,-1 0,0 0,0 0,0 0,1 0,-1 0,0 0,0 0,0 0,2 0,2-3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13.62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241 0,'0'5,"-1"-1,0 0,-1 2,1-2,-2 0,2 0,-2 0,2 0,-2 0,-13 20,12-19,0 0,2 1,-2 0,0 1,4-6,0 1,-2-1,2 0,-1-1,1 2,-1-1,1 0,-2-1,1 2,1-1,-1-1,-1 1,1-1,0 2,1-2,-2 1,1-1,0 1,-1-1,1 0,0 2,-1-2,1 0,1 0,-1 0,-1 0,1 0,-2 0,2 0,-2 1,1-1,-1 0,2 1,-2-1,0 2,2-2,-3 2,0 1,0 1,1 0,-1 0,2 0,-1 0,0 1,1-1,-2 4,-11 36,11-34,-1-1,-1 0,0-1,0 0,0 2,-2-4,1 2,-4 2,-18 22,22-23,6-8,1-7,0 4,1-26,-1 24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19.8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81,'0'-1,"0"-24,0-1,3-3,-2 30,7 14,-8-14,1 1,-1-1,2 0,-2-1,1 2,0-1,-1 0,2-1,-1 2,0-2,1 1,-1-1,-1 1,1-1,2 2,10-2,-10 0,-2 0,1 0,-1 0,0 0,2 1,-2-1,1 0,-1 0,0 1,1-1,0 2,0-2,-2 0,0 0,0 1,0-1,0 0,0 0,1 0,-1 1,0-1,0 0,0 0,0 0,0 2,0-2,0 0,0 0,0 1,0-1,0 0,0 0,0 1,0-1,0 0,0 0,0 2,0-2,0 0,0 0,0 0,-1 1,1-1,0 0,0 0,0 0,0 1,0-1,-2 0,2 0,0 0,0 0,0 0,-1 2,1-2,0 0,0 0,0 0,-1 0,-13 8,-8-3,19-5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23.59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1 213,'9'-24,"-7"19,0-1,0 1,0 0,4-5,-5 9,-1 0,1-1,1 1,-1 0,0-1,1 1,-1 0,0-1,1 1,-1 1,2-1,-2-1,0 2,1-1,0 1,0 0,0-1,-2 1,2 0,-2 0,1 0,-1-2,1 2,-1 0,2-1,-2 1,1 0,-1 0,0-1,1 1,-1-2,2 2,-2-1,0 1,1 0,-1-1,0 1,0-2,1 2,-1-1,0 1,0-1,0-1,0 2,2-1,-2 1,0-1,0 1,0-2,0 2,0-1,-2 0,1 2,0-1,-2 0,2 1,-2 1,2-2,-1 1,1 0,-2 1,1-1,2 0,-15 5,14-6,9-3,-6 2,0 1,-1-2,2 1,-2 1,0-1,1-1,0 1,0 0,-1-1,0 1,1 0,-1-1,0 1,1-2,-1 2,2-2,-2 2,0 0,1-2,0 2,0-1,0 1,0 0,2-2,-2 3,1-1,-2-1,2 0,-2 0,2 1,-2 0,2-2,-2 2,1-1,-1 0,2 0,-2 0,0-1,1 2,-1-2,2-6,1 1,-2-2,2-4,4-13,-10 34,0-3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27.422"/>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313 2,'-44'-1,"6"1,-1 0,-26 5,63-5,1 2,0-2,-1 0,1 0,0 0,-1 0,1 1,0-1,-1 0,2 1,-1-1,0 2,-1-2,1 1,1 0,-1-1,-1 2,2-1,-1-1,0 1,1 1,-2-1,2-1,-1 1,1 1,-1-1,1 0,-2 3,2 0,0 0,0 2,0-2,0 0,0 0,2 0,-1 0,-1-3,0 0,0 2,1-2,-1 1,0-1,2 0,-2 1,1-1,0 0,-1 1,2-1,-1 0,-1 1,1-2,1 1,-1 0,0 1,1-2,-1 1,0 0,1-1,-1 2,0-2,1 1,-1-1,0 0,1 0,-1 1,0-1,2 0,0 0,-1 0,0 0,0 0,1 0,0 0,-2 0,2 0,-1-1,1 1,-2-1,2 1,0-2,-2 1,2 0,-2 1,2-2,-2 1,2 0,-2-2,0 2,2-2,-3 3,0 0,0 0,1 0,-1 0,0-1,0 1,0 0,0 0,0 0,0-2,0 2,0 0,0 0,0 0,0-1,0 1,0 0,0 0,0 0,0-1,0 1,0 0,0 0,0 0,0-2,0 2,0 0,0 0,-1 0,1-1,0 1,0 0,0 0,0 0,0 0,-1 0,1-1,0 1,0 0,0 0,0 0,-2 0,2 0,0 0,0 0,0 0,-1 0,1 0,0-2,0 2,-19-4,17 4,-9-2,-1 0,1 1,1 0,-1 1,0 0,-5 1,12-1,0 1,0-1,0 2,0-1,0 0,0 1,0 0,2 0,-2 0,0 0,1 0,-1 1,1 0,1-1,-1 1,-1 0,1 1,-1 1,4-5,0 1,-1-1,1 2,-1-2,1 1,0 0,0-1,-2 2,2-1,0-1,0 1,0 1,-1-2,1 1,0 0,0-1,0 2,0-1,0 0,1-1,-1 0,0 2,0-2,2 0,-2 1,0-1,0 0,1 1,-1-1,0 0,1 2,-1-2,0 0,2 0,-2 0,0 1,1-1,-1 0,1 0,-1 0,0 0,2 0,0 1,1-1,0 0,1 0,-2 0,1 0,0 0,-1 0,1 0,0-1,-1 1,2-1,8-5,0 0,0-1,0 0,0-1,-1 0,0 0,-1-1,0 0,0-1,6-8,-16 16,2 1,-1 0,0-2,-1 2,2-1,-1 1,-1 0,1-1,-1 0,-1-4,-8 5,2 2,0 1,1 0,0 1,0-2,0 2,0 1,0-1,1 1,0 0,-5 2,-24 17,34-23,0 0,0 0,0 0,-2 0,2 0,0 0,0 0,0 0,-1 0,1 0,0 0,0 0,-1 0,1 0,0 0,0 0,-2 0,2 0,0 0,0 0,0 0,-1 0,1 0,0 0,0 0,-1 0,1-1,0 1,0 0,0 0,0 0,-2 0,2-2,0 2,0 0,0 0,0 0,0 0,0-1,-1 1,1 0,0 0,0-1,0 1,0 0,0 0,0-2,0 2,0 0,0 0,0 0,0-1,0-19,0 19,1-6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49.32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52.56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0,'0'0,"1"0,2 0,0 0,1 0,1 0,-1 0,1 0,-1 0,2 0,-2 0,1 0,-1 0,1 0,1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3:25.62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18 23,'2'9,"-1"2,-1-1,0 0,0 4,0 28,1-42,-1 1,0-1,0 0,0 1,0-1,0 2,2-2,-2 0,0 1,0-1,0 0,1 1,-1-1,0 0,1 2,-1-2,0 0,2 1,-2-1,0 0,1 0,-1 0,1 1,-1-1,2 0,-2 0,1 2,-1-2,0 0,1 0,-1 1,2-1,-2 0,0 1,0-1,1 2,-1-2,0 0,1 1,-1-1,0 1,0-1,0 2,2-2,-2 4,1-2,0 2,2-1,-2 1,2 1,2 2,-6-10,0 1,-1-1,1 2,0-2,-1 0,0-1,-1 3,2-2,-1 2,2-2,-1 2,0-2,-1 1,2 0,-1 0,1-1,-1 2,1-2,-4-18,-2-1,1 1,-4-10,6 26,3 2,-1 1,-1-1,2 2,-1-2,1 0,0-2,0 1</inkml:trace>
  <inkml:trace contextRef="#ctx0" brushRef="#br0" timeOffset="2062.08">42 152,'0'0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2:42.24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176 322,'-162'0,"161"0,1 0,-1 0,-1 0,2 0,-1 0,1 0,-1 0,1 0,-2 0,1 2,1-2,-1 0,1 0,-2 1,1 0</inkml:trace>
  <inkml:trace contextRef="#ctx0" brushRef="#br0" timeOffset="946.94">197 286</inkml:trace>
  <inkml:trace contextRef="#ctx0" brushRef="#br0" timeOffset="52643.58">68 208,'8'0,"-8"1,1-1,-1 0,0 0,1 0,-1 0,0 0,2 0,-2 0,0 0,1 0,-1 0,0 0,1 0,-1 0,2 0,-2 0,0 0,1 0,-1 0,0 0,1 0,-1-1,0 1,2 0,-2 0,0 0,0-2,1 2,-1 0,0 0,0-1,1 1,-1 0,0 0,0-1,0 1,2 0,-2-2,0 2,0 0,0-1,0 1,0-1,0 1,0 0,0-2,0 2,0 0,0-1,0 1,0 0,0-1,0 1,-2-31,2 20,-1 1,2-2,1-7,-2 18,1-1,0 0,-1 0,2 1,-1 0,0-1,1 1,-2 1,1-1,0-1,1 1,-1 1,2-1,-2-1,0 2,1-1,-1 1,2-1,14-10,-13 8,0 1,0-1,0 0,0 1,0 0,1 0,-1 0,2 1,-2 0,2-1,22-8,-24 8,0 2,0-1,-1 0,1 1,0 0,0-2,0 2,4 2,-5-2,-1 0,2 0,-1 0,0 0,-1 0,2-2,-1 2,0-1,1 0,-2 1,1-2,0 1,1-2,14-11,-8 4,-9 10,-1-1,1 0,-1 1,2-2,-2 2,1-1,0 1,-1-1,2 1,-1 0,-1-2,1 2,1 0,-1 0,-1-1,1 1,1 0,-1 0,0 0,1 0,3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3:47.47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168 0,'-106'0,"106"0,-1 1,1-1,-1 0,1 0,0 0,-2 0,2 2,-1-2,1 0,0 0,-1 1,1-1,-2 0,2 1,0-1,0 2,-1-2,1 0,0 1,0-1,-1 1,1-1,0 2,0-2,0 0,0 1,0-1,-2 1,2-1,0 2,0-2,0 1,0-1,2 29,-1-19,-1 42,0-31,0-16,0-6,0-2,0-1,0 2,0-2,0 1,0-1,0 0,-1 1,1-1,-2 2,1-1,1-1,-1 1,-1 1,1-2,-2 1,2 0,-2-1,3 4,0 0,0 0,0 0,0 0,0 0,0 0,0 0,0 0,0-1,0 1,0 0,0 0,-1 0,1 0,0 0,0 0,0 0,0 0,0 0,0 0,0 0,0 0,0 0,0 0,0 0,0 0,0 0,0 0,0 0,0 0,0 0,-1 0,1 1,0-1,0 0,0 0,0 0,0 0,0 0,0 0,0 0,0 0,0 0,0 0,0 0,0 0,0 0,0 0,0 0,0 0,0 0,0 0,0 0,0 0,0 0,0 2,-3 4,2 9,2 2,-1-13,1 2,-1-2,0 0,0 0,0 0,-1 1,1-1,-3 3,3-7,0 0,0 1,-1-1,1 1,0-1,-1 0,1 0,0 2,-2-2,2 0,0 0,-1 1,1-1,-1 0,1 0,0 0,-2 0,2 1,-1-1,1 0,-1 0,1 0,-2 0,2 0,-1 0,0 0,1 0,-2 0,2 0,-1 0,1 0,-1 2,1-2,-2 0,2 0,-1 1,1-1,-1 0,1 1,-2-1,2 0,0 2,-1-2,1 1,0-1,-1 1,1-1,0 0,-2 2,2-2,0 0,0 1,-1-1,1 1,0-1,0 0,0 2,0-2,0 1,0-1,0 0,0 1,0-1,0 2,0-2,0 1,11-1,-5 0,-6 0,2 0,-1 0,0-1,-1 1,2 0,-1 0,-1-2,1 2,1 0,-2-1,1 1,0-1,-1 1,2-2,-2 2,1-1,-1 1,1-1,-1 1,2-2,-2 1,0 1,1-1,-1-1,0 2,1-1,-1 0,0 1,0-2,0 1,0 0,2-6,-2 0,0 1,0-1,-2-6,2-3,-1 6,1-11,1 20,-1 1,0-2,0 2,0-1,0 1,0-1,2 1,-2-2,0 2,1 0,-1-1,0 1,1-1,-1 1,0 0,2-2,-2 2,1 0,-1-1,0 1,1 0,-1 0,2-1,-2 1,1 0,0 0,1 0,0-2,0 2,0-1,0 0,-1 1,2-2,-2 1,0 0,1-1,0 1,0 0,-1-1,0 1,1 0,-1-1,0 0,-1 0,2 1,-1-2,0 2,-1-2,2-1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3:53.04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73 67,'-72'-4,"97"4,-10 0,0 0,7 1,-20-1,-1 0,-1 0,1 1,1-1,-2 2,1-2,0 0,-1 1,2-1,-2 1,1-1,0 2,-1-1,0-1,2 1,-2 1,1-2,-1 1,0 0,1-1,-1 2,0-1,0 0,2-1,-2 2,0-1,0 0,0-1,0 2,0-1,0 0,-2 14,2-12,0-5,-1-12,1-14,1 26,-1 1,0 0,0-2,2 2,-2-1,0 1,1 0,-1-1,1 1,1 0,-2-1,1 2,0-1,-1 0,2-1,-1 1,0 1,2-3,0 1</inkml:trace>
  <inkml:trace contextRef="#ctx0" brushRef="#br0" timeOffset="1401.41">261 40,'0'0</inkml:trace>
  <inkml:trace contextRef="#ctx0" brushRef="#br0" timeOffset="3217.71">261 40,'0'-1,"0"-2,0-1,0-1,0 1,0-2,0 2,0-1,0 1,0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6:04:02.77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2"/>
    </inkml:context>
    <inkml:brush xml:id="br0">
      <inkml:brushProperty name="width" value="0.05" units="cm"/>
      <inkml:brushProperty name="height" value="0.05" units="cm"/>
      <inkml:brushProperty name="color" value="#FFFFFF"/>
      <inkml:brushProperty name="ignorePressure" value="1"/>
    </inkml:brush>
  </inkml:definitions>
  <inkml:trace contextRef="#ctx0" brushRef="#br0">49 1,'1'1,"1"1,-1-2,-1 1,1 0,-1 1,2-1,-2 0,1 1,-1-1,0 0,1 1,-1-1,0 2,0-2,0 0,0 1,0-1,0 0,0 2,0 2,4 63,-4 15,0-83,0 0,0 0,0 0,0 0,0 0,0 0,0 0,0 0,0 0,0 0,0 0,0 0,0 0,0 0,0 0,0 0,0 0,0 0,0 0,0 0,0 0,2 0,-2 0,0 0,0 0,0 0,0 1,0-1,0 0,0 0,0 0,0 0,0 0,0 0,0 0,0 0,0 0,0 0,0 0,0 0,0 0,0 0,0 0,0 0,0 0,0 0,0 0,0 0,0 0,0 0,0 0,0 0,0 0,0 0,0 0,0 0,0 2,0-2,0 0,0 0,0 0,0 0,0 0,2-7,5-9,-7 15,31-95,-19 73,-12 23,0-1,0 1,0 0,0 0,0 0,0 0,0 0,0 0,0-2,0 2,0 0,0 0,0 0,0 0,0 0,0 0,-2-1,2 1,0 0,0 0,0 0,0 0,0 0,0 0,0 0,-1 0,1 0,0 0,0 0,0 0,0 0,0 0,0 0,-1 0,1 0,0 0,0 0,0 0,0 0,0 0,-2 0,-7-1,6 1,-94-4,118 5,30-1,25-4,-53 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109 157,'-15'1,"6"-1,0 0,-1 0,1-1,0 0,-1-1,1 1,0-2,7 2,2 1,-1-1,0 1,-1-2,1 2,0-1,-1 0,2 1,-1-2,0 1,1 0,-2 1,2-2,-1 1,1 0,-1-1,1 1,-2 0,2-1,0 1,-1 0,1-1,0 1,0 0,0-1,0 1,0 0,0-2,0-5,1 0,1 0,-1 0,2-4,-1 3,-2 5,2 0,-2 0,1 0,0 0,1 0,-1 0,2 0,-2 0,2 0,-1 1,0-1,0 0,2 0,-4 4,0 0,2 0,-2 0,0-1,0 1,0 0,0 0,0 0,0 0,0 0,0 0,0 0,0 0,0 0,0 0,1 0,-1 0,0 0,0 0,0 0,0 0,0 0,0 0,0 0,0 0,0 0,1 0,-1 0,0 0,0 0,0 0,0 0,0 0,0 0,0 0,0 0,0 0,0 0,2 0,-2 0,0 0,0 0,0 0,1 6,-2 10,-6 23,-2 2,1-9,1 0,2 6,9-66,2 1,1 2,4-9,6-22,-10 32,-2 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4"/>
    </inkml:context>
    <inkml:brush xml:id="br0">
      <inkml:brushProperty name="width" value="0.05" units="cm"/>
      <inkml:brushProperty name="height" value="0.05" units="cm"/>
      <inkml:brushProperty name="color" value="#FFFFFF"/>
      <inkml:brushProperty name="ignorePressure" value="1"/>
    </inkml:brush>
  </inkml:definitions>
  <inkml:trace contextRef="#ctx0" brushRef="#br0">145 0,'-1'3,"0"-2,-1 0,1 2,1-2,-1 1,-1 0,2 0,-1 0,1 0,-1 0,1 0,0 0,-2 1,1 30,0-9,-2-6,2-13,-1 2,2-2,-1 0,1 2,0-2,0 3,1-6,-1-1,0-1,0 1,2 1,-2-2,0 1,1 0,-1-1,1 2,-1-2,2 1,-2-1,1 1,-1-1,1 2,1-2,-2 0,1 1,0-1,-1 0,2 1,-1-1,-1 0,1 0,1 0,-2 0,1 2,0-2,1 0,3 0,2 0,-1 0,1 0,0 0,-2 0,-2 0,1 0,-2 0,1-2,0 2,1 0,-2-1,1 0,0 1,-1-2,1 1,0 0,-1-1,2 0,-4 2,0 0,0 0,0 0,0 0,0 0,0 0,2 0,-2 0,0 0,0 0,0-2,0 2,0 0,0 0,0 0,0 0,0 0,0 0,0 0,0-1,0 1,0 0,0 0,0 0,0 0,0 0,0 0,0 0,0-1,0 1,0 0,0 0,0 0,0 0,0 0,0 0,0 0,-2-2,2 2,0 0,0 0,0 0,0 0,0 0,0 0,0 0,0 0,0 0,-1 0,1 0,0 0,0 0,0 0,0 0,-11-4,-15 2,-1-1,2 2,-18 2,-30-2,71 1,2 0,-1 0,0 0,-1 0,1 0,1 0,-1 0,-1-2,1 2,0 0,1-1,-2 1,1 0,1-1,-3-1,3 2,0 0,0 0,0-1,0 1,0 0,-1 0,1-1,0 1,0 0,0 0,0-2,0 2,0 0,0 0,0-1,0 1,0 0,0-1,0 1,0 0,0 0,1-2,-1 2,0 0,0 0,0-1,0 1,0 0,3-3,-2 1,2-1,0 0,-2 2,2-2,-1 2,1-2,2 1,5-4,-1 2,0 0,1 0,0 2,0-1,0 0,8 1,-13 0,-16 6,21-2,23-1,-32-1,27 1,27-5,-62 4,2 2,0-2,-1 1,-4 2,2 1,0-2,1 2,-1 0,1 2,1-2,-4 2,6-2,0-1,0 1,2 0,-2 0,0 0,1 0,0 0,1 1,-1-1,-1 4,4-6,-1-1,1-1,0 1,0-1,0 2,-2-2,2 1,0 0,0-1,0 2,0-2,0 1,0 0,0-1,0 2,2-2,-2 1,0 0,0-1,0 2,1-2,-1 0,0 1,0-1,1 0,-1 0,0 1,2-1,-2 0,1 0,-1 0,0 2,1-2,-1 0,2 0,-2 0,0 0,1 0,-1 0,1 0,-1 0,2 0,2 0,-2-2,2 2,0-1,0 0,0 1,-1-3,2 2,10-7,0 0,-2 0,0-2,9-4,-18 11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28.434"/>
    </inkml:context>
    <inkml:brush xml:id="br0">
      <inkml:brushProperty name="width" value="0.05" units="cm"/>
      <inkml:brushProperty name="height" value="0.05" units="cm"/>
      <inkml:brushProperty name="color" value="#FFFFFF"/>
      <inkml:brushProperty name="ignorePressure" value="1"/>
    </inkml:brush>
  </inkml:definitions>
  <inkml:trace contextRef="#ctx0" brushRef="#br0">1313 382,'0'0,"-1"2,-1-1,0 2,-1-1,2 4,-1-2,1 1,1 0,-1 1,1-1,1-1,2-1,-1-2,2 0</inkml:trace>
  <inkml:trace contextRef="#ctx0" brushRef="#br0" timeOffset="1903.47">1057 212,'0'-2,"0"0,0 0,0 0,-1-1,1 2,0-2,-2 2,2-2,0 2,-1-1,0 0,1 0,-2 0,1 0,0 1,-1 0,1-2,0 2,-1-1,1 1,0 0,-1-1,0 1,0 0,1 1,-2-2,1 1,-6-3,-2 0,2 0,-1 1,0 1,1-1,-2 2,1-1,0 1,-6 0,42-1,11-2,13-1,-87 5,-1-1,1-2,-7-2,-36-5,-289-3,275 14,-19 1,-91-13,199 11,2 0,-2-1,0 1,1-2,-1 1,0 0,1-1,-3 0,6 2,-2-2,2 2,-1 0,1-1,0 1,-1 0,1-1,0 1,-2 0,2-2,0 2,0-1,0 1,-1-1,1 1,0-2,0 2,0 0,0-1,0 0,0-1,0 1,0 0,0-1,0 1,1 0,-1 1,0-2,2 1,-2 0,0-1,1 2,-1-1,1 0,-1-1,4-2,-1 2,1-2,0 0,-1 1,1 0,0 1,0-2,1 2,-1 0,0-1,1 2,-1-2,3 2,4-2,-2 0,2 1,-2 0,2 1,-1 1,0 0,-9 0,-1 0,0 0,1 0,-1 0,0 0,2 0,-2 0,0 0,1 0,-1 0,0 0,1 1,-1-1,0 0,0 0,2 0,-2 2,0-2,0 0,1 0,-1 0,0 1,0-1,0 0,1 1,-1-1,0 0,0 2,0-2,0 0,0 0,0 1,0-1,0 0,0 1,0-1,0 0,0 2,0-2,0 1,-4 24,2-6,2-19,0 1,0-1,0 0,0 2,0-2,0 1,0-1,1 0,-1 1,0-1,0 2,0-2,1 0,-1 1,0-1,2 0,-2 1,0-1,1 0,-1 0,0 2,1-2,-1 0,0 0,2 0,-2 0,1 1,-1-1,17 1,-13-1,3 0</inkml:trace>
  <inkml:trace contextRef="#ctx0" brushRef="#br0" timeOffset="3475.63">1192 317,'0'0</inkml:trace>
  <inkml:trace contextRef="#ctx0" brushRef="#br0" timeOffset="5002.08">1174 344</inkml:trace>
  <inkml:trace contextRef="#ctx0" brushRef="#br0" timeOffset="6226.17">1194 314,'0'0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5"/>
    </inkml:context>
    <inkml:brush xml:id="br0">
      <inkml:brushProperty name="width" value="0.05" units="cm"/>
      <inkml:brushProperty name="height" value="0.05" units="cm"/>
      <inkml:brushProperty name="color" value="#FFFFFF"/>
      <inkml:brushProperty name="ignorePressure" value="1"/>
    </inkml:brush>
  </inkml:definitions>
  <inkml:trace contextRef="#ctx0" brushRef="#br0">64 1,'-3'0,"-2"0,-1 0,-2 0,-1 0,0 1,1 2,0 2,2 2,5 0,2-2,3-1,4-1,-1-2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6"/>
    </inkml:context>
    <inkml:brush xml:id="br0">
      <inkml:brushProperty name="width" value="0.05" units="cm"/>
      <inkml:brushProperty name="height" value="0.05" units="cm"/>
      <inkml:brushProperty name="color" value="#FFFFFF"/>
      <inkml:brushProperty name="ignorePressure" value="1"/>
    </inkml:brush>
  </inkml:definitions>
  <inkml:trace contextRef="#ctx0" brushRef="#br0">41 0,'0'3,"-1"-2,1 2,0-2,-2 2,2-2,-1 2,0-2,1 2,-2-2,1 0,0 2,-1-2,-16 22,12-16,4-5,-1 2,4-5,11-11,32-31,-38 38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104 48,'-3'-1,"2"1,-2-2,2 2,-2-1,2 1,-2 0,2 0,-2 0,2 0,-2 0,2 0,-2 0,-2 0,1 1,0-1,0-1,0 1,0 0,0-1,0-1,0 2,-2-2,6 2,0 0,0 0,0 0,0 0,0 0,0 0,0-2,0 2,0 0,0 0,0 0,0 0,0 0,0-1,0 1,0 0,0 0,0 0,0 0,0 0,0-1,0 1,0 0,0 0,0 0,0 0,0 0,0 0,0-2,0 2,2 0,-2 0,0 0,0 0,0 0,0 0,0 0,0 0,0-1,1 1,-1 0,0 0,0 0,0 0,0 0,0 0,1 0,-1 0,0 0,10-5,2 1,-2 0,2 0,-1 1,1 2,0-2,3 2,-14 1,-28-6,-67 5,83 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8"/>
    </inkml:context>
    <inkml:brush xml:id="br0">
      <inkml:brushProperty name="width" value="0.05" units="cm"/>
      <inkml:brushProperty name="height" value="0.05" units="cm"/>
      <inkml:brushProperty name="color" value="#FFFFFF"/>
      <inkml:brushProperty name="ignorePressure" value="1"/>
    </inkml:brush>
  </inkml:definitions>
  <inkml:trace contextRef="#ctx0" brushRef="#br0">80 6,'-15'-1,"10"1,1 0,-2 0,2 0,-1 0,1 0,-1 1,-1 1,1 3,-7 7,12-12,0 0,0 0,0 0,0 1,-1-1,1 0,0 0,0 0,0 0,0 0,0 0,-2 0,2 0,0 0,0 0,0 0,0 0,-1 0,1 0,0 0,0 0,0 0,0 0,-1 0,1 0,0 0,0 0,0 0,0 0,0 0,-2 0,2 0,0-1,0 1,0 0,0 0,0 0,0 0,-1 0,1 0,0-1,0 1,0 0,0 0,0 0,0 0,0 0,0-2,0 2,0 0,0 0,0 0,0 0,0-1,0 1,0 0,0 0,0-1,0-1,0 1,0 0,0-1,0 2,0-1,1 0,-1-1,0 1,0 0,2 1,-2-2,1 0,-1 2,3-3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89"/>
    </inkml:context>
    <inkml:brush xml:id="br0">
      <inkml:brushProperty name="width" value="0.05" units="cm"/>
      <inkml:brushProperty name="height" value="0.05" units="cm"/>
      <inkml:brushProperty name="color" value="#FFFFFF"/>
      <inkml:brushProperty name="ignorePressure" value="1"/>
    </inkml:brush>
  </inkml:definitions>
  <inkml:trace contextRef="#ctx0" brushRef="#br0">20 74,'1'-9,"-1"9,0-1,1 1,-1 0,0-2,0 2,0-1,0 1,0-1,0 1,0-2,0 2,0-1,0 1,0 0,0-1,0 1,-1-2,1 2,0-1,0 1,0 0,-1-1,1 1,0-2,0 2,-2 0,2-1,-1 1,0-1,-1-2,0 2,0-2,1 0,-2 2,2-2,0 1,-1-1,2 2,-1 1,1-2,0 2,0-1,0 1,0-1,0 1,0-2,0 2,0-1,0 1,0-1,0 1,0-2,0 2,1-1,-1 1,0-1,0 1,0-2,2 2,-2-1,0 1,1 0,-1-1,0 1,1 0,-1-2,0 2,2 0,-2-1,1 1,8-5,-6 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9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trace contextRef="#ctx0" brushRef="#br0" timeOffset="1">107 89,'0'0,"0"1,0-1,0 0,1 0,-1 2,0-2,0 0,1 0,-1 1,0-1,0 0,2 0,-2 0,0 0,1 1,-1-1,0 0,1 0,-1 0,0 0,2 0,-2 0,0 0,1 0,-1 0,0 0,1 0,15 2,-13-2,9-2,-1 4,1-2,-2 1,2 2,-1-2,0 2,6 2,-16-4,-1-1,2 2,-2-1,1-1,-1 1,1-1,-1 2,2-1,-2-1,1 1,-1 1,0-2,1 1,-1 0,0 1,0-1,0-1,0 1,2 1,-2-1,0-1,0 1,0 1,-2-1,2 0,0 1,0-1,0-1,0 1,0 1,0-2,0 1,-1 0,1-1,0 2,0-1,-1-1,1 1,0 1,-2-2,2 1,-1-1,1 1,-1-1,1 2,-2-2,2 1,-1-1,1 1,-1-1,-1 0,2 2,-1-2,0 0,1 1,-3-1,-4 0,1-1,-1 1,0-2,1 1,-1-2,0 2,-2-3,9 4,3-1,7-1,16 1,6 2,-34-1,2 0,-1 0,0 0,-1 0,2 2,-1-2,0 0,1 1,-2-1,1 0,1 1,-1-1,1 2,-2-2,1 1,1-1,-1 1,1 1,0-2,-2 1,2 0,-1-1,1 2,0-1,0-1,-1 1,1 1,-2 4,0 0,0 0,2 1,-1 0,0-1,-6 41,12-54,2-9,-2-1,1 0,-2-1,-2 1,1 0,-2-5,-1 21,0 1,2-1,-2 1,0 0,0-2,0 2,0-1,0 1,0 0,0-1,-2 1,2-2,0 2,0 0,0-1,0 1,0 0,-1-1,1 1,0-2,0 2,-1 0,1 0,0-1,0 1,-2 0,2-1,-1 1,1 0,-1 0,1 0,0 1,-2-1,2 0,-1 0,1 0,-1 0,1 0,-2 1,2-1,0 0,-1 0,1 2,-1-2,1 0,0 1,-2-1,-2 4,0 0,0 1,0-1,-1 4,-8 14,13-21,-2 2,2-2,-1 0,1 1,0 0,-1 0,1-1,0 2,0-2,0 0,0 1,0 0,0 0,0-1,0-1,0 0,0 0,0 0,0 1,0-1,0 0,1 0,-1 0,0 0,0 2,0-2,0 0,0 0,1 0,-1 0,0 0,0 1,0-1,0 0,2 0,-2 0,0 0,0 0,0 0,1 0,-1 0,0 0,0 0,0 0,1 0,11-1,8-10,-18 11,62-44,-64 44,0 0,0 0,0 1,0-1,0 0,0 0,0 0,0 0,0 0,0 0,0 2,0-2,0 0,0 0,0 0,0 0,0 0,0 1,0-1,0 0,0 0,0 0,0 0,0 0,0 1,0-1,0 0,1 0,-1 0,0 0,0 0,0 0,0 0,0 0,0 2,0-2,1 0,-1 0,0 0,0 0,0 0,0 0,0 0,0 0,2 0,-2 0,0 0,0 0,0 0,0 0,0 0,1 0,-1 0,0 0,0 0,0 0,0 0,0 0,1 0,-1 0,0 0,0 0,0-2,0 2,0 0,0 0,0 0,2 0,-2 0,-7 16,7-14,-31 66,-13 16,39-75,5-9,0 0,0 0,0 0,0-1,0 1,0 0,0 0,0 0,0 0,0 0,0 0,0 0,-1 0,1 0,0 0,0 0,0 0,0 0,5-12,7-18,-12 30,0 0,0 0,0 0,0 0,0 0,0 0,0 0,1-1,-1 1,0 0,0 0,0 0,0 0,0 0,0 0,0 0,0 0,0 0,2-1,-2 1,0 0,0 0,0 0,0 0,0 0,0 0,0 0,1 0,-1 0,0 0,0 0,0 0,0 0,0 0,3 5,-2 12,-8 98,3-56,4-66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92"/>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09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15 33,'0'0</inkml:trace>
  <inkml:trace contextRef="#ctx0" brushRef="#br0" timeOffset="1">29 26</inkml:trace>
  <inkml:trace contextRef="#ctx0" brushRef="#br0" timeOffset="2">0 12,'0'0</inkml:trace>
  <inkml:trace contextRef="#ctx0" brushRef="#br0" timeOffset="3">7 1,'0'0</inkml:trace>
  <inkml:trace contextRef="#ctx0" brushRef="#br0" timeOffset="4">12 18,'0'0</inkml:trace>
  <inkml:trace contextRef="#ctx0" brushRef="#br0" timeOffset="5">21 18,'-1'0,"1"0</inkml:trace>
  <inkml:trace contextRef="#ctx0" brushRef="#br0" timeOffset="6">21 18,'0'0</inkml:trace>
  <inkml:trace contextRef="#ctx0" brushRef="#br0" timeOffset="7">17 12</inkml:trace>
  <inkml:trace contextRef="#ctx0" brushRef="#br0" timeOffset="8">17 12</inkml:trace>
  <inkml:trace contextRef="#ctx0" brushRef="#br0" timeOffset="9">21 16</inkml:trace>
  <inkml:trace contextRef="#ctx0" brushRef="#br0" timeOffset="10">27 16</inkml:trace>
  <inkml:trace contextRef="#ctx0" brushRef="#br0" timeOffset="11">12 12</inkml:trace>
  <inkml:trace contextRef="#ctx0" brushRef="#br0" timeOffset="12">12 1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0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124 163,'-56'0,"58"0,1 0,0 0,-1 0,0-2,0 2,1-1,0 1,-2-1,2-1,-1 2,0-1,0 0,0-1,0 1,0 0,-1-2,2 2,-2-1,0 0,1 0,0 0,-2 2,0 0,0-2,0 2,2 0,-2 0,0 0,0 0,0 0,0 0,0-1,0 1,0 0,0 0,0 0,0 0,0 0,0 0,0-1,0 1,0 0,0 0,0 0,0 0,0 0,0-2,0 2,0 0,0 0,0 0,0 0,0 0,0 0,-2-1,2 1,0 0,0 0,0 0,0 0,0 0,0 0,0 0,-10-4,-16 3,24 1,-24 2,48-19,-20 14,2 1,-1-1,1 0,-1 1,2-1,-10 20,-1-6,2 0,0-1,2 0,-1 2,-1 4,4-16,0 0,0 0,0 0,0 0,0 0,0 1,0-1,0 0,0 0,0 0,0 0,0 0,0 0,0 0,0 0,0 0,0 1,0-1,0 0,0 0,0 0,0 0,-1 0,1 0,0 0,0 0,0 0,0 0,0 0,0 0,0 0,0 0,0 0,-2 2,2-2,0 0,0 0,0 0,0 0,0 0,0 0,0 0,0 0,-1 0,1-2,0 2,0 0,0 0,0 0,0 0,0 0,0 0,0 0,0 0,-1 0,1 0,0 0,0 0,0 0,0 0,0 0,0 0,0-1,0 1,0 0,0 0,0 0,0 0,-12-13,0-1,1 8,10 6,-1 0,1-2,0 2,-1-1,1 1,0-1,-1-1,1 2,0-1,-1 0,2-1,-1 1,0 0,-1 1,2-2,-1 1,1 0,-1-1,1 1,-2 0,2-2,0 2,-1-1,1 1,0 0,0-1,0 1,0 0,0-2,0-2,0-2,1 0,1 2,-1-2,0 2,2-2,-2 2,5-4,2-9,1 1,3-2,-8 14,-3 9,-2 11,1-13,-23 193,23-202,3-22,1 1,1-1,2-1,-7 30,0-1,0 1,0 0,0 0,0 0,0-1,0 1,0 0,0 0,0 0,0 0,0-2,1 2,-1 0,0 0,0 0,0 0,0 0,0-1,0 1,0 0,2 0,-2 0,0 0,0 0,0 0,0 0,1 0,-1-1,0 1,0 0,0 0,0 0,1 0,-1 0,0 0,0 0,0 0,2 0,-2 0,0 0,0 0,0 0,0 0,1 1,-1-1,0 0,0 0,0 0,0 0,1 0,-1 0,0 0,0 0,0 1,0-1,0 0,2 0,-2 0,0 0,0 0,0 2,0-2,0 0,0 0,0 0,0 0,0 1,0-1,4 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07"/>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313 2,'-44'-1,"6"1,-1 0,-26 5,63-5,1 2,0-2,-1 0,1 0,0 0,-1 0,1 1,0-1,-1 0,2 1,-1-1,0 2,-1-2,1 1,1 0,-1-1,-1 2,2-1,-1-1,0 1,1 1,-2-1,2-1,-1 1,1 1,-1-1,1 0,-2 3,2 0,0 0,0 2,0-2,0 0,0 0,2 0,-1 0,-1-3,0 0,0 2,1-2,-1 1,0-1,2 0,-2 1,1-1,0 0,-1 1,2-1,-1 0,-1 1,1-2,1 1,-1 0,0 1,1-2,-1 1,0 0,1-1,-1 2,0-2,1 1,-1-1,0 0,1 0,-1 1,0-1,2 0,0 0,-1 0,0 0,0 0,1 0,0 0,-2 0,2 0,-1-1,1 1,-2-1,2 1,0-2,-2 1,2 0,-2 1,2-2,-2 1,2 0,-2-2,0 2,2-2,-3 3,0 0,0 0,1 0,-1 0,0-1,0 1,0 0,0 0,0 0,0-2,0 2,0 0,0 0,0 0,0-1,0 1,0 0,0 0,0 0,0-1,0 1,0 0,0 0,0 0,0-2,0 2,0 0,0 0,-1 0,1-1,0 1,0 0,0 0,0 0,0 0,-1 0,1-1,0 1,0 0,0 0,0 0,-2 0,2 0,0 0,0 0,0 0,-1 0,1 0,0-2,0 2,-19-4,17 4,-9-2,-1 0,1 1,1 0,-1 1,0 0,-5 1,12-1,0 1,0-1,0 2,0-1,0 0,0 1,0 0,2 0,-2 0,0 0,1 0,-1 1,1 0,1-1,-1 1,-1 0,1 1,-1 1,4-5,0 1,-1-1,1 2,-1-2,1 1,0 0,0-1,-2 2,2-1,0-1,0 1,0 1,-1-2,1 1,0 0,0-1,0 2,0-1,0 0,1-1,-1 0,0 2,0-2,2 0,-2 1,0-1,0 0,1 1,-1-1,0 0,1 2,-1-2,0 0,2 0,-2 0,0 1,1-1,-1 0,1 0,-1 0,0 0,2 0,0 1,1-1,0 0,1 0,-2 0,1 0,0 0,-1 0,1 0,0-1,-1 1,2-1,8-5,0 0,0-1,0 0,0-1,-1 0,0 0,-1-1,0 0,0-1,6-8,-16 16,2 1,-1 0,0-2,-1 2,2-1,-1 1,-1 0,1-1,-1 0,-1-4,-8 5,2 2,0 1,1 0,0 1,0-2,0 2,0 1,0-1,1 1,0 0,-5 2,-24 17,34-23,0 0,0 0,0 0,-2 0,2 0,0 0,0 0,0 0,-1 0,1 0,0 0,0 0,-1 0,1 0,0 0,0 0,-2 0,2 0,0 0,0 0,0 0,-1 0,1 0,0 0,0 0,-1 0,1-1,0 1,0 0,0 0,0 0,-2 0,2-2,0 2,0 0,0 0,0 0,0 0,0-1,-1 1,1 0,0 0,0-1,0 1,0 0,0 0,0-2,0 2,0 0,0 0,0 0,0-1,0-19,0 19,1-6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40.2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180 6,'-180'0,"207"-2,-22 0,2 2,-2-1,0 1,1 0,0 0,1 0,-7 1,0-1,0 0,1 0,-1 0,0 0,0 2,2-2,-2 0,0 0,0 1,0-1,1 0,-1 0,0 1,0-1,0 0,0 2,0-2,0 0,0 1,0-1,0 0,1 1,-1-1,0 0,-1 2,1-2,0 0,0 1,0-1,0 0,0 0,-4 20,4-15,-1-2,1 0,-2 1,2-2,0 2,0-1,0 1,0-1,2 1,-2-2,1 2,0-2,-1-1,0 0,2 1,-2-1,1-1,0 1,-1 1,2-1,-2-1,1 1,0 1,1-2,-2 1,1-1,0 1,1-1,-1 2,0-2,1 0,-1 1,-1-1,1 0,1 0,-1 0,0 0,1 0,-1 0,0 0,55-1,-41-1,-7 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08"/>
    </inkml:context>
    <inkml:brush xml:id="br0">
      <inkml:brushProperty name="width" value="0.05" units="cm"/>
      <inkml:brushProperty name="height" value="0.05" units="cm"/>
      <inkml:brushProperty name="color" value="#FFFFFF"/>
      <inkml:brushProperty name="ignorePressure" value="1"/>
    </inkml:brush>
  </inkml:definitions>
  <inkml:trace contextRef="#ctx0" brushRef="#br0">1313 382,'0'0,"-1"2,-1-1,0 2,-1-1,2 4,-1-2,1 1,1 0,-1 1,1-1,1-1,2-1,-1-2,2 0</inkml:trace>
  <inkml:trace contextRef="#ctx0" brushRef="#br0" timeOffset="1">1057 212,'0'-2,"0"0,0 0,0 0,-1-1,1 2,0-2,-2 2,2-2,0 2,-1-1,0 0,1 0,-2 0,1 0,0 1,-1 0,1-2,0 2,-1-1,1 1,0 0,-1-1,0 1,0 0,1 1,-2-2,1 1,-6-3,-2 0,2 0,-1 1,0 1,1-1,-2 2,1-1,0 1,-6 0,42-1,11-2,13-1,-87 5,-1-1,1-2,-7-2,-36-5,-289-3,275 14,-19 1,-91-13,199 11,2 0,-2-1,0 1,1-2,-1 1,0 0,1-1,-3 0,6 2,-2-2,2 2,-1 0,1-1,0 1,-1 0,1-1,0 1,-2 0,2-2,0 2,0-1,0 1,-1-1,1 1,0-2,0 2,0 0,0-1,0 0,0-1,0 1,0 0,0-1,0 1,1 0,-1 1,0-2,2 1,-2 0,0-1,1 2,-1-1,1 0,-1-1,4-2,-1 2,1-2,0 0,-1 1,1 0,0 1,0-2,1 2,-1 0,0-1,1 2,-1-2,3 2,4-2,-2 0,2 1,-2 0,2 1,-1 1,0 0,-9 0,-1 0,0 0,1 0,-1 0,0 0,2 0,-2 0,0 0,1 0,-1 0,0 0,1 1,-1-1,0 0,0 0,2 0,-2 2,0-2,0 0,1 0,-1 0,0 1,0-1,0 0,1 1,-1-1,0 0,0 2,0-2,0 0,0 0,0 1,0-1,0 0,0 1,0-1,0 0,0 2,0-2,0 1,-4 24,2-6,2-19,0 1,0-1,0 0,0 2,0-2,0 1,0-1,1 0,-1 1,0-1,0 2,0-2,1 0,-1 1,0-1,2 0,-2 1,0-1,1 0,-1 0,0 2,1-2,-1 0,0 0,2 0,-2 0,1 1,-1-1,17 1,-13-1,3 0</inkml:trace>
  <inkml:trace contextRef="#ctx0" brushRef="#br0" timeOffset="2">1192 317,'0'0</inkml:trace>
  <inkml:trace contextRef="#ctx0" brushRef="#br0" timeOffset="3">1174 344</inkml:trace>
  <inkml:trace contextRef="#ctx0" brushRef="#br0" timeOffset="4">1194 314,'0'0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180 6,'-180'0,"207"-2,-22 0,2 2,-2-1,0 1,1 0,0 0,1 0,-7 1,0-1,0 0,1 0,-1 0,0 0,0 2,2-2,-2 0,0 0,0 1,0-1,1 0,-1 0,0 1,0-1,0 0,0 2,0-2,0 0,0 1,0-1,0 0,1 1,-1-1,0 0,-1 2,1-2,0 0,0 1,0-1,0 0,0 0,-4 20,4-15,-1-2,1 0,-2 1,2-2,0 2,0-1,0 1,0-1,2 1,-2-2,1 2,0-2,-1-1,0 0,2 1,-2-1,1-1,0 1,-1 1,2-1,-2-1,1 1,0 1,1-2,-2 1,1-1,0 1,1-1,-1 2,0-2,1 0,-1 1,-1-1,1 0,1 0,-1 0,0 0,1 0,-1 0,0 0,55-1,-41-1,-7 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4"/>
    </inkml:context>
    <inkml:brush xml:id="br0">
      <inkml:brushProperty name="width" value="0.05" units="cm"/>
      <inkml:brushProperty name="height" value="0.05" units="cm"/>
      <inkml:brushProperty name="color" value="#FFFFFF"/>
      <inkml:brushProperty name="ignorePressure" value="1"/>
    </inkml:brush>
  </inkml:definitions>
  <inkml:trace contextRef="#ctx0" brushRef="#br0">188 7,'-2'-2,"0"1,-1 1,2-1,-2 1,0-2,1 2,-1-1,0 1,1 0,0 0,0 0,-1 0,-1 1,-5-1,1 0,-6-1,2 1,-1 1,0 1,-13 2,22-4,2 0,-1 1,0 0,1-1,-1 2,0-1,1 0,-1 1,0 0,1 0,-1-1,2 2,-2-2,0 2,2-2,0 2,-2-1,2 1,-1 0,1-2,0 2,-1-1,1 1,-2 2,3-3,0-1,0 0,-1 1,1-1,0 0,0 1,0-1,0 0,0-1,0 2,0-1,0 0,1 1,-1-1,0 0,0 1,2-1,-2-1,0 1,1 1,-1-1,1 0,1-1,-2 2,1-1,-1-1,1 1,1 1,-2-2,1 1,0-1,1 1,-1-1,-1 2,1-2,1 0,-1 1,0-1,2 0,1 1,1 1,1-2,-1 1,0-1,-1 0,6 0,-9-1,-44 1,49 0,44-2,-44 1,-1 1,0-1,1-1,-1 1,0 0,1-2,-1 2,0-2,-5 2,0 1,0 0,0 0,-1 0,1 0,0 0,0 0,0 0,0 0,0 0,0 0,0 0,0 0,0 0,0 0,0 0,0 0,0 0,0 0,0 0,0 0,0-2,0 2,0 0,0 0,0 0,0 0,0 0,0 0,0 0,0 0,0 0,0 0,0 0,0 0,0 0,0 0,0-1,0 1,0 0,0 0,0 0,0 0,0 0,0 0,0 0,0 0,0 0,0 0,0 0,0 0,0 0,0 0,0 0,1 0,-1 0,0 0,0 0,0 0,0 0,0 0,0 0,0 0,0 0,0 0,0 0,-9-1,0 1,15-2,12 1,-14 0,0 1,0-2,0 2,0 0,1 0,-1 0,-1 3,-3-2</inkml:trace>
  <inkml:trace contextRef="#ctx0" brushRef="#br0" timeOffset="1">388 109,'0'0,"-2"0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7"/>
    </inkml:context>
    <inkml:brush xml:id="br0">
      <inkml:brushProperty name="width" value="0.35" units="cm"/>
      <inkml:brushProperty name="height" value="0.35" units="cm"/>
      <inkml:brushProperty name="color" value="#FFFFFF"/>
      <inkml:brushProperty name="ignorePressure" value="1"/>
    </inkml:brush>
  </inkml:definitions>
  <inkml:trace contextRef="#ctx0" brushRef="#br0">1535 788,'-22'105,"6"-26,-8 17,16-72,0 0,-4 3,-5 11,13-24,-1-1,1 0,1 1,0 0,1 0,0 0,1 0,1 0,1 2,-1-16,0 0,0 2,0-2,0 0,0 1,0-1,2 0,-2 1,0-1,0 0,0 0,1 2,-1-2,0 0,0 0,1 0,-1 1,0-1,2 0,-2 0,0 0,0 0,1 0,-1 1,0-1,1 0,-1 0,0 0,2 0,-2 0,0 0,1 0,-1 0,0 0,1 0,-1 0,19-4,-16 4,53-10,0 3,0 2,0 2,4 2,-26 3,-32 0,0-2,1 0,-2 1,2-1,0 1,-2 1,2-1,-2-1,2 1,-2 1,0-1,2 2,0-1,-3-2,1 0,-1 2,0-2,1 1,-1-1,0 1,0-1,2 0,-2 2,0-2,0 1,0-1,0 1,1-1,-1 2,0-1,0-1,0 1,0-1,0 2,0-2,-1 1,1-1,0 1,0-1,0 2,0-2,-2 1,2-1,0 1,0-1,-1 0,1 2,0-2,-1 1,1-1,0 0,-2 1,2-1,-4 3,2 0,-1-1,-1 0,0 0,1 0,-3 0,-22 10,-2-2,2-1,-29 4,-92 11,129-21,-126 16,0-6,-109-6,242-9,-1 1,1-2,0 1,-2-2,-9-3,-93-24,71 25,32 4,0 1,-6-3,6 1,-2 1,0 0,-3 1,-18-2,26 2,2-2,-1 1,0-2,-6 0,1-2,-12-2,-3 7,-1 0,-9 2,0-1,37 0,1 1,-1 1,0-2,1 1,-1 0,0 1,1-1,0 0,0 2,-1-2,2 1,-2 0,0 2,-14 10,14-13,1 0,-1 1,0-1,-1 0,2-1,-1 2,-1-1,1-1,1 0,-2 0,1 1,-1-2,1 2,2-1,0 0,-2 2,2-2,-1 0,0 1,0 0,1-1,-3 3,-12 4,-52 3,63-8,1-2,0 1,-2-1,2 0,0 0,-1 0,1 0,0-1,-1 1,-2-3,6 3,1-1,-2 1,2-2,0 2,-1-1,1 0,-1 1,1-2,0 1,-2 1,2-1,0-1,0 2,0-1,0 0,-1 1,1-2,0 1,0 1,0-1,1-1,1-22,-2 23,0-2,1 1,0-1,-1 0,2 2,-1-2,0 1,1 0,-1 0,0 0,1 0,0 0,0 0,-1 0,2 1,-2-2,2 2,-1 0,6-5,2 1,-1 0,6-3,5 0,0 1,0 0,1 2,0 1,-1 0,4 1,7 1,0 0,1 2,26 3,-38 0,14 1,20-3,-36-1,20 0,2-1,0-2,16-5,-17-1,0-2,-1-1,0-3,-1 1,16-13,-30 14,-2-2,1-1,-2 0,0-1,13-17,8-6,18-8,-58 47,-1 1,2-1,-1 1,0-2,1 2,-1 0,0-1,1 1,-1 0,0-1,-1 1,2 0,-1 0,0 0,1 0,0 0,10-2,-12 2,0 0,2 0,-2 0,0 0,0-1,0 1,0 0,0 0,1 0,-1 0,0 0,0 0,0-1,0 1,0 0,0 0,1 0,-1 0,0 0,0-2,0 2,0 0,0 0,0 0,0-1,0 1,0 0,0 0,0 0,0 0,0-1,0 1,0 0,0 0,0 0,0-2,0 2,0 0,0 0,0 0,-1 0,1-1,0 1,0 0,0 0,0 0,0 0,0 0,0-1,-1 1,1 0,0-2,-2 2,1-1,1 0,-1 1,1-2,-2 1,1 1,0-1,1 1,-3-2,-5 1,-1 0,1-1,-2 1,2 1,-1 0,1 0,-4 1,-15 1,-23-1,-101-2,147 1,-1-2,-1 1,2 0,-1-1,1 1,-1-2,1 2,-3-3,-2-1,-2-2,-8-6,13 7,0 2,2-1,-1 1,0-1,1-1,-3-3,6 6,-1 1,0-2,0 1,1-1,0 0,-1 1,2-1,-1 2,1-2,-1 0,1 0,0 1,0-1,1-17,-1-2,0 0,-1-6,1 28,0 1,0-2,-2 2,2-1,0 1,-1-1,1 1,0 0,-1-2,1 2,0 0,-2-1,2 1,-1 0,1-1,0 1,-1 0,1 0,-2-2,2 2,-1 0,1 0,-1 0,1 0,-2 0,2 0,-1 0,1 0,-1 0,-1 0,2 0,-26 2,23-2,2 1,-2-1,0 1,2-1,-2 2,2-2,0 1,-2 0,2 1,-2-1,2 0,-1 1,0 0,-21 22,11-10,-11 10,3 1,0 0,-16 27,32-46,0-2,2 1,-2-1,0 0,0 0,-2 0,2-1,2-1,-1 1,0 0,1-1,-1 1,0 0,1 1,-1-2,2 2,-1-1,0 1,0 0,1 0,-4 7,5-10,-2-1,2 0,0 0,0 0,0 0,0 0,-1 0,1 0,0 1,0-1,0 0,-1 0,1 0,0 0,0 0,0 0,-2 0,2 0,0 0,0 0,0 0,-1 0,1 0,0 0,-3-1,2 0,0-1,-1 1,0 0,0-1,1 1,0 0,-2-2,2 2,-2-2,2 2,-1-1,0 1,0-2,0 2,-1 0,-1-1,3 2,-1-1,1 1,0 0,-1-1,0 1,0-2,2 1,-1 1,0-1,-1-1,1 2,0-1,-1 0,1-2,1 3,0 0,0-1,1 1,-1 0,0 0,0-2,2 2,-2 0,0 0,1 0,-1-1,0 1,0 0,1 0,-1 0,0 0,2 0,-2 0,0 0,1-1,-1 1,1 0,-1 0,0 0,2 0,-2 1,0-1,1 0,-1 0,19-1,11 3,1 1,0 2,-2 2,6 1,22 9,36 17,-81-30,11 5,21 6,-36-14,0 2,0-2,-1-1,1 1,0-1,0 0,0 0,0-1,-2 0,0-2,0 2,1-2,-2 0,2-1,-2 2,1-2,-1 0,3-3,8-4,25-15,1 2,20-10,-46 28,0-1,2 0,-2 2,1 1,0 0,1 1,-1 1,10 0,-1 2,84-4,230-2,-230 7,-107-1,1 0,-1 0,1 1,-2-1,2 2,-1-1,1 0,-1 1,-1-1,1 0,1 1,31 23,-30-20,2 1,1-1,-2-1,9 4,0-1,11 5,-22-10,2 0,-2-1,1 0,-1 1,1-1,-1 0,2-1,-1 2,40-1,22-4,-66 3,-1 0,0 0,2 0,-2 0,0-1,1 1,-1 0,0 0,1-1,-1 1,0 0,2-2,-2 2,0 0,0 0,1-1,-1 1,0-1,0 1,0 0,0-2,1 2,-1-1,0 1,0 0,0-1,0 1,0-2,0 2,0 0,0-1,0 1,-1-24,1 16,0 7,0-1,-1 1,1 0,0-2,-2 2,2-1,0 1,-1 0,0-1,1 1,-2 0,1-1,1 1,-1 0,-1-1,1 1,-24-18,7 6,-20-22,19 21,2-1,-7-10,9 10,11 11,0 0,0 0,1 0,-1 0,2-1,-2 1,1-2,0 2,2-1,-2 0,1-1,0 0,0 0,-1 1,0-2,-2-1,-4-12,6 14,0-1,2-1,0 1,-1-1,1 0,1 2,-1-5,1 3,0-1,-2-1,1 2,-3-9,-1 1,-2-4,-1 0,-5-11,6 17,6 10,-2-2,0 2,1-1,-1 1,0 0,1 0,-2 0,0 0,0 0,-10-9,6 6,2 0,-2 1,-2 0,-3-3,12 8,-1 1,1-2,0 1,-1 0,1 1,0-2,1 1,-2 0,1-1,0 1,1 0,-2-1,2 1,-1-2,1 2,-1 0,1-1,0 1,-2-2,1-5,1 2,0-2,0 1,0-2,0 3,0 0,0-1,0 2,-1-5,-1 1,1 1,1-1,0 1,0-2,1-4,-1 7,2 0,-2-1,0 2,0-1,-2 0,2 1,-1-1,0 0,-3-5,-11-13,12 21,1-1,-1 1,2 0,-2-2,2 2,-1-1,0 1,0-5,1 3,0 1,-1 0,0-1,-1-2,-4-10,6 16,1 1,0 1,0-1,-1 1,1-2,-2 2,2-1,0 1,-1-1,1 1,-1-2,1 2,-2-1,2 1,-1 0,1-1,-1 1,1 0,-2-2,1 2,1 0,-1 0,-1 0,2-1,-1 1,1 0,-1 0,-1 0,2 0,-1 0,0 0,1 0,-2 1,1-1,1 0,-1 0,-1 0,2 2,-1-2,-3 1,0 0,0 1,1 0,-1 0,0 0,2 1,-5 1,-6 9,11-10,0 0,-1-1,0 1,1 0,-1-2,0 2,1-2,-1 2,0-2,-1 0,2 1,-2-1,0 0,1 1,0-2,1 1,0-1,0 1,-1 1,2-2,-2 1,2 0,-2 1,2-1,-2 0,2 2,-1-2,0 1,0 0,1 0,0-1,-1 2,1-1,0 1,-2 0,2-1,-1 1,0 0,-1-1,0 1,-1 1,2-1,-1-1,0 1,2 0,-2-1,2 1,-3 1,-39 75,39-71,0 1,0 0,2 1,-1-1,2 0,-1 2,1-2,0 1,1-5,-3 7,0-3,1 2,-5 9,0 1,2-5,-2-1,-1 2,0 1,-38 99,15-41,24-59,-1 1,0-1,-1-1,-2 0,1-1,-2 1,0-2,0 0,-8 6,12-11,6-9,2 1,-1 1,0-2,1 1,-2 0,1-1,1 2,-1-2,-1 1,1-1,1 1,-1-1,-1 0,1 2,0-2,1 0,-2 0,1 1,0-1,-1 0,1 0,0 0,-1 0,1 0,0 0,-15-1,12 1,-2 0,2 0,-1 0,1-2,0 2,-1-1,-2-2,6 3,-1-1,1 1,0-1,-1-1,1 2,0-1,1 0,-2-1,1 2,0-1,1 0,-2-1,1 1,1 0,-1-1,1 1,0 0,-2-1,2 1,0 0,-1-1,1 1,0 0,0-2,0 2,0-2,0 3,0-1,0-1,0 1,0 0,0-1,0 1,0 0,0-1,0 1,1 0,-1-1,0 1,2 1,-2-1,0-1,1 1,-1 0,1 1,1-3,-1 3,0-1,1 1,-1-2,0 1,1 1,-1 0,0-1,2 1,-2 0,1 0,-1-2,0 2,1 0,0 0,9 0,-7-1,1 1,-1 0,0 0,0 0,2 0,-2 1,0-1,0 2,0-1,1 0,-1 1,3 0,19 14,-20-12,-1 0,0-1,1 0,-1-1,0 1,6 1,8 0,-2 0,0-3,2 2,2-2,75-2,-52 0,-34 1,2 0,0-2,10 1,-18 0,-1 1,1-2,0 1,-1 0,1-1,-2 1,2 0,-1-2,1 2,-1-2,1 0,10-6,-12 9,-1 0,0 0,-1-1,2 1,-1 0,-1-2,1 2,1 0,-2-1,1 1,0-1,-1 1,2-2,-2 2,1-1,-1 0,0 1,1-2,-1 1,2 1,-2-1,0-1,0 1,1 1,-1-1,0-1,0 1,0 1,0-3,0-34,0-4,1 39,-1 1,0 1,0-1,2 1,-2-2,0 1,1 1,-1-1,1 1,-1-2,2 2,-2-1,1 1,-1-1,1 1,-1 0,2-2,-2 2,1 0,0 0,-1-1,2 1,-1 0,-1 0,1 0,1 0,-1 0,26-3,-25 3,4 0,0 0,0 0,0 2,0-2,0 1,0 0,-1 2,2-2,-2 2,0 0,1-1,-1 1,3 2,0 2,0-2,-1 2,-1 0,1 1,0-2,-2 2,0 0,2 2,1 0,1 1,-1 0,3-1,-2 0,2-2,0 1,10 6,24 19,18 26,-32-30,17 12,-34-28,-12-13,0 2,0-2,0 2,0-2,0 0,1 1,-2-1,2 0,0 1,-1-1,1 0,0 1,-1-2,1 1,0-1,-1 1,1-1,0 0,-1 0,33 0,-19 2,1-4,2 2,-18 0,-1-1,0 1,2 0,-2 0,0 0,0 0,1-1,-1 1,0 0,0 0,1 0,-1-2,0 2,0 0,2 0,-2-1,0 1,0 0,0-1,0 1,0 0,1-2,-1 2,0 0,0 0,0-1,0 1,0 0,0-1,0 1,0 0,0-2,0 2,0 0,0-1,-1 1,1 0,0-1,0 1,-7-23,4 16,-14-30,12 21,1 0,0 0,0 0,2 0,-2-13,4 19,-1 2,0-1,-1 0,0 1,-1 0,-1-7,-3 0,2 2,-3-2,1 2,-9-11,12 16,0 0,0 0,0 0,2-1,-1 1,-4-11,-6-30,9 41,1 0,-1 1,0-1,-1 0,-2-5,-9-10,16 23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8"/>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0,'129'1,"-1"6,30 8,-104-6,0 0,0 5,-2 2,2 1,-4 3,26 13,-17-1,0 3,-3 2,-2 3,17 16,-68-53,1 1,-2-1,1-1,0 1,-1 1,1 0,0-1,-1 1,1 0,-2 0,1 0,0 0,0 0,-1 0,-1 0,1 0,1 0,-2 1,0-1,0 0,0 4,0 1,0-6,0 1,0-1,0 1,-2-2,2 1,0 1,-2 1,2-3,0-2,-2 1,2 0,-1 1,1-2,-1 1,-1 0,2-1,-1 2,0-2,1 1,-2-1,1 1,0-1,-1 2,2-2,-1 0,0 1,-1-1,1 0,0 0,-1 1,1-1,-24 3,1-2,-2-1,1 0,-24-4,7 0,26 4,-120-6,124 4,2 1,-1 0,0-2,1-1,0 1,0-1,-1 0,-8-6,-9-2,-8-6,2 0,-1-2,2-2,-11-11,-12-8,53 39,-1 1,1 0,1-1,-2 1,1 1,-1-1,0 1,-13-4,-3-4,2 2,1 0,1-1,-12-8,-31-14,29 17,22 9,0 1,0-1,1-1,-1 1,1-1,-2-1,6 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19"/>
    </inkml:context>
    <inkml:brush xml:id="br0">
      <inkml:brushProperty name="width" value="0.35" units="cm"/>
      <inkml:brushProperty name="height" value="0.35" units="cm"/>
      <inkml:brushProperty name="color" value="#FFFFFF"/>
      <inkml:brushProperty name="ignorePressure" value="1"/>
    </inkml:brush>
  </inkml:definitions>
  <inkml:trace contextRef="#ctx0" brushRef="#br0">945 559,'1'0,"1"0,-1 0,0 0,1 0,-1 1,0-1,1 0,-1 0,0 0,1 1,-1-1,0 2,-1-2,2 0,-1 1,0 0,1-1,-2 2,0-2,1 1,-1 0,0-1,1 2,-1-1,0 0,0-1,0 2,0-1,0-1,0 1,0 1,0-1,0-1,0 1,0 1,0-2,0 1,0 0,-1 1,0 6,-2 0,-1 0,1 0,-1 0,0-2,0 2,-1 0,-12 16,-9 8,14-16,0-2,0 0,0 0,-1-2,-11 9,23-21,1 1,-2-1,1 2,1-2,-1 0,1 1,-2-1,1 0,1 0,-1 1,-1-1,2 0,-2 0,2 0,0 0,0 0,0 0,-2 0,2 0,0 0,0 0,0 0,0-1,-1 1,1 0,0 0,0 0,0 0,0 0,-1 0,1-1,0 1,0 0,0 0,0 0,0 0,0-2,-2 2,2 0,0 0,0 0,0-1,0 0,0-1,0 0,0 0,0 1,0-2,0 2,0 0,0-2,2 2,-2-1,0 0,1 0,3-8,0 0,1 1,1 1,-1-1,2 1,-1-3,18-17,4-1,-13 13,16-16,1 1,0 3,36-24,-42 33,1 3,1 2,0-1,1 2,25-7,-49 18,-2 1,-1 1,1-1,-2-1,2 2,0 0,-1-1,1 1,0 0,-1 0,1 0,2 0,-5 1,0-1,0 0,2 0,-2 0,0 0,0 0,0 0,0 0,0 0,0 0,1 2,-1-2,0 0,0 0,0 0,0 0,0 0,0 1,0-1,0 0,0 0,0 0,0 0,0 0,0 1,0-1,0 0,0 0,0 0,0 0,0 2,0-2,0 0,0 0,0 0,0 0,-3 9,2-8,-10 19,-1 0,-1-1,0 0,-2-2,-9 8,4-2,-23 28,-10 9,2 2,-3 13,-209 318,247-374,15-18,-2 2,0-2,2 2,-2 0,2-1,0 1,-1 0,1-1,-2 1,3 0,-1-1,0 2,-1-1,1 2,0-2,6-4,67-35,44-14,-83 38,2 2,0 0,-1 2,29-2,-59 10,-1 0,-1 0,1-2,0 2,1 0,-2 0,1 2,0-2,-2 0,-1 0,0 0,1 1,-1-1,2 0,-2 0,0 0,1 1,-1-1,0 0,1 2,-1-2,0 0,0 0,2 1,-2-1,0 0,0 1,0-1,1 2,-1-2,0 0,0 1,0-1,0 1,0-1,0 0,0 2,0-2,0 1,0-1,0 0,0 1,0-1,0 2,0-2,0 1,-3 11,-1 0,2 0,-4 0,2 0,-1 0,0-1,-2 1,-16 24,-11 13,26-37,-15 21,-2-2,-1 0,0-2,-20 16,37-35,1-1,0 0,0 1,1-1,1 2,-1-1,-2 10,-1-2,2-4,-12 17,16-27,-6 9,11-7,7-5,69-9,-54 3,-19 3,1 1,1 1,-2-1,1 1,3-2,-7 2,3 0,0 0,2 0,-2 2,0-2,1 1,0 0,-3-1,-1 2,0-2,1 1,-1-1,0 1,1 1,-1-2,0 1,-1 0,2-1,-1 2,0-1,-1 0,2 1,-2-1,1 0,-1 1,1-1,-1 0,2 1,-2-1,14 39,-12-33,-1-2,2 0,-1 1,1-2,0 1,2 4,-2-6,-1 0,0-1,0 1,1-2,0 2,-1-2,1 2,0-2,1 2,-2-2,1 1,1-1,-1 0,1-1,-2 2,2-1,-1-1,1 0,0 1,9 1,-7-2,-1 1,0-1,1 0,-1 0,0 0,1 0,-1-1,0-1,1 1,-4 1,0-1,-1-1,0 2,2-1,-2 0,1-1,-1 1,0 0,1-1,-1 1,0 0,1-1,-1 1,-1 0,1-1,1 0,0-4,1 1,0-2,-2 2,2-4,-1-1,0 1,-2 0,1-2,-1 2,0-2,-1-1,-1-17,1 7,1 13,0 0,0-2,1-5,1 12,-1 1,0 1,2-1,-2 0,2 1,-2-1,2 0,1-1,3-5,19-28,-15 21,0 1,1 0,1 1,-10 10,-2 1,0 0,2 1,-2-2,1 1,-1-1,0 1,-1-1,2 2,-1-5,3-9,-1 7,-2 5,0 1,1-1,-1 0,0 1,1 1,-1-2,0 1,2 0,0-1,-1 0,14-20,-13 20,0-1,-1 1,1 0,1 0,-1 0,1 0,-2 1,1 1,0-1,-2 0,2 1,-2-1,2-1,-2 1,0 1,1-2,-1 1,0-1,-1 1,2-1,-2 2,1-2,-1 0,1-2,2 1,-2 0,2 1,0-2,-1 2,1-1,0 1,3-4,10-17,-5 3,-11 20,1-1,1 0,-2 1,1-1,0 0,2 1,-2-1,1 0,0 1,0 0,-1 0,2-1,-1 2,0-1,0 0,1 0,1 0,9-5,-10 4,1 2,0-2,-1 2,1 0,1-1,12-4,-13 4,-1 1,1 0,-1-1,1 1,0 1,-2-1,2 1,3 0,-3 0,0 0,0 0,-1-2,1 2,0-1,0 0,-2 1,2-2,0 0,-1 0,4 0,1-4,-2 1,2 0,6-7,14-12,-20 17,1 2,-1-1,1 1,1 1,-1 0,8-3,-2 3,-8 2,-2 0,0 0,2 0,2 1,-6 1,-2-1,2 1,-2-2,2 1,-2 1,1-1,0-1,0 1,-1 1,2-3,-1 1,0 0,0 1,0 0,0-1,0 2,0-1,1 0,0-1,-1 2,1-1,-2 0,2 1,-2-2,2 1,-2 0,2-1,-2 1,2 0,-2-2,1 2,-1-1,0 1,2 0,-2-1,1 1,-1 0,0-1,2 1,-2 1,1-1,0 1,0-2,0 2,0-1,-1 1,2 0,-2-1,3 1,-3 0,1 0,-1 0,2 0,-2 0,0-2,1 2,0 0,0-1,-1 1,0-1,1 1,-1-2,0 2,1-1,-1 0,0-1,1 1,-1 1,0-1,1-1,-1 1,-1 0,1-1,1 1,-2-2,1 2,-1 0,1-1,-1 0,2-2,-1-2,0 2,-1-1,2 1,-2-1,0 1,0-2,0 2,-2-1,1 0,1 2,0 2,-1-1,1 1,-2 0,1-1,1 0,-1 0,-1 1,1 0,0-1,-1 1,1 1,0-1,-1-1,1 1,0 0,-30-15,23 12,-1 0,-1 0,0 0,0 1,0 0,0 2,0-2,-10 2,-16 0,-23 2,11 0,41-1,2 0,0 2,-1-1,1 0,0 1,1 0,-2 0,-3 3,4-2,-2-1,2 0,-2 0,2 0,-2-1,-2 2,-2-3,2 1,-2 0,2 2,-1 0,1-1,0 1,-1 1,1 0,-6 4,13-7,-1 1,-1 0,1 0,-1-1,2 0,-2-1,0 2,1-1,-1-1,0 0,0 0,1 1,-1-2,0 1,2 0,-2 0,0-1,-3-1,7 1,-1 1,-1-1,2 1,-1-2,1 2,-1-1,1 1,-2-1,2 1,0-2,-1 1,1 1,0-1,-1-1,1 1,0 1,0-1,-2-1,2 2,0-1,0 0,0-1,0-23,0 22,2-14,0 1,2-1,0 1,0-2,2 2,3-6,14-30,10-12,-25 46,-3 9,-3 5,0-1,1 1,0-2,2 0,-5 6,1-2,-1 1,2 1,-1-1,-1-1,1 2,1-1,-1 1,-1-1,1 1,1 0,-1-2,0 2,-1 0,2-1,-1 1,0 0,1 0,-1 0,0 0,1 0,0 0,1 0,0 0,-1-1,0 1,0 0,1-2,0 2,-1-1,0 0,0 1,1-2,-2 1,2 0,-2-1,3 0,-1-1,1 0,-1 2,1-2,0 2,-2 0,4-1,-5 1,2 1,-1 0,1-1,-2 1,2 0,0 0,-1 0,1 0,1 0,-4 1,1-1,-1 0,0 0,2 0,-2 0,0 0,1 0,-1 0,0 1,0-1,1 0,-1 0,0 2,2-2,-2 0,0 0,0 1,1-1,-1 0,0 0,0 1,0-1,0 0,1 2,-1-2,0 0,0 1,0-1,0 0,0 1,0-1,0 2,0-2,0 0,0 1,0-1,0 0,0 1,0-1,0 0,-1 2,1-2,0 0,0 1,0-1,0 0,-1 1,1-1,0 0,0 0,-7 11,2 0,-3-2,1 0,-1 1,-7 6,-15 13,-2-2,9-9,-20 20,-2-2,0-3,-3-2,-2-2,0-2,-1-2,-1-2,-4-3,37-14,15-3,-1 0,0-2,-1 0,1 1,0-1,-1 0,1-1,0 2,-1-2,0 0,-2-2,-2 2,0 0,0 0,1 0,0 2,-1-1,1 2,-8 1,-10 2,-350 80,363-82,2 0,0 0,0 1,0 0,0 2,2 0,-1-1,0 2,1 0,-4 3,13-10,0 1,-1-1,1-1,0 1,-1 1,1-2,0 1,-1-1,1 1,0-1,-2 0,2 2,-1-2,1 0,-2 0,2 0,1 0,-1 0,1 0,-2 0,2 0,-1 0,1 0,-1 0,1-2,-2 2,2 0,-1 0,1 0,-1-1,1 1,-2 0,2 0,0-1,-1 1,1 0,0-2,-1 2,1-1,0 1,-2 0,2-1,0 1,0-2,0 2,-1-1,1 1,0-1,0 1,0-2,0 2,0-1,0 1,0-1,0-1,0-12,-5-97,1 67,-3-39,-9-21,3 42,7 22,4 0,0-39,2 36,2 11,-4-25,1 53,0 0,1 0,-2 1,1-1,-2 0,2 0,0 2,-2-2,-8-19,9 18,-1-1,0 2,1-1,-1 0,-1 1,0-2,1 2,-1 0,0 0,-1 0,1 0,-3-1,-3-3,6 3,0 1,1-2,-1 1,1 0,1-1,-1 1,0-3,2 4,-23-67,23 66,-2 0,2-1,-1 2,0-1,0 1,0 0,-1-1,0 1,-2-2,-4 0,7 6,2 0,-1 0,0-2,1 2,-2-1,1 1,1 0,-1-1,1 1,-2-2,1 1,1 1,0-1,0 1,0 0,0-2,0 2,0 0,0-1,0 1,0 0,0-1,0 1,1 0,-1-2,0 2,0 0,0-1,0 1,0 0,2 0,-2-1,0 1,0 0,1 0,-1-2,0 2,0 0,1 0,-1 0,0-1,2 1,-2 0,2-1,2-1,-1 1,0 0,-1-1,2 1,-1 1,0-1,1 1,-2-2,2 2,-1 0,1 0,7 0,1 0,9 3,-9 0,0-1,0 2,-1 0,10 6,18 4,-5 1,1 1,-2 1,1 1,10 10,13 6,-48-27,1-2,-1 2,0 0,-1-1,0 2,0 0,0 0,-1 2,1-2,-3 1,2 0,1 7,-4-10,-1-1,1 0,-2 1,2-1,2 0,-2-1,0 2,1-2,-1 0,7 2,-10-4,2-1,-1-1,0 1,0-1,1 0,-2 2,2-2,0 0,-1 0,0 0,0 0,1 0,-2-2,2 2,0 0,-2-1,2 1,-1-1,0-1,2 1,-2 0,1-1,1 0,-1 0,-1 0,1 0,1 0,-1-1,-2 0,2 1,-1-1,1 0,0-2,-2 2,0-1,1 2,-1-2,-1 1,1-1,-1 1,0-1,2 0,-2 2,-2-2,2 0,0 1,-1-1,1 0,-1 1,-1-3,0 4,0 1,1 1,0-1,-2-1,2 1,-1 1,0-1,0 1,1-2,-2 2,2 0,-2-1,2 1,-3 0,-16-5,11-2,-2 0,2-1,-1 2,2-4,-4-2,10 11,-1-3,0 0,-1 0,2 0,0 0,0-1,-1 1,2 0,-1-2,-2-2,0-8,2 0,-2-5,4 20,0-2,0 2,-2-2,2 2,-1-2,1 2,-1-2,-1 2,2-1,-1 0,0 0,-1 1,1-2,0 2,-1 0,1-1,0 2,-1-1,1 0,-2 1,2-2,0 2,-1 0,1-1,-2 1,2 0,0-1,-1 1,0 0,0 0,1 0,-2 0,-21 1,15 0,-2 1,1-2,-1 0,0-2,2 1,-2 0,1-2,10 3,-2 0,2 0,-1 0,1 0,-1 0,1 0,-2-1,2 1,-1 0,1 0,0 0,-1-2,1 2,-2 0,2-1,0 1,-1 0,1-1,0 1,0-2,-1 2,1 0,0-1,0 1,0-1,0 1,0 0,0-2,1 2,-1 0,0-1,0 1,0 0,1 0,-1-1,0 1,0 0,0 0,2-2,-2 2,0 0,1 0,-1 0,0-1,1 1,-1 0,0 0,6-3,-2 2,0 0,1-1,-1 1,4 0,25-3,2 2,-2 1,10 4,18-2,81-1,-140 0,1 0,-2 1,2-1,0 2,-2-1,2-1,-2 1,2 1,-2-1,2 0,-1 2,13 5,-11-7,1 3,2-1,-2 0,2-1,0 0,-1-1,1 2,0-3,-1 1,1 0,1-1,7-1,-11 1,0 0,0 0,0 0,1 0,-1 0,0 0,4 3,-8-3,0 0,1 0,-1 1,2-1,-2 1,0-1,1 0,-1 2,0-2,1 1,-1-1,0 1,0-1,2 2,-2-2,0 1,0-1,0 1,0-1,0 2,0-2,0 1,0-1,0 1,0 22,-2-15,2 11,0-2,4 19,-4-35,0-1,0 2,0-2,2 1,-2-1,0 1,1 1,-1-2,0 0,1 1,-1-1,2 1,-2-1,1 2,-1-2,1 0,-1 1,2-1,-2 0,1 0,0 1,-1-1,2 0,-2 0,1 0,0 0,-1 0,2 0,-1 0,30 0,-22 0,62-5,-65 5,13-3,-19 3,1 0,1 0,-2 0,1 0,-1 0,1 0,-1-1,2 1,-2 0,1 0,-1-1,1 1,-1 0,0-2,2 2,-2 0,1-1,-1 1,0-1,0 1,0 0,1-2,-1 2,-1 0,1-1,0 1,0 0,0-1,0 1,0 0,0-2,0 2,0 0,0 0,-1-1,1 1,0 0,0 0,0-1,0 1,-2 0,2 0,0 0,0-2,-1 2,-11-9,7 5,-33-31,24 18,3 4,2-3,3 4,5 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0"/>
    </inkml:context>
    <inkml:brush xml:id="br0">
      <inkml:brushProperty name="width" value="0.2" units="cm"/>
      <inkml:brushProperty name="height" value="0.2" units="cm"/>
      <inkml:brushProperty name="color" value="#FFFFFF"/>
      <inkml:brushProperty name="ignorePressure" value="1"/>
    </inkml:brush>
  </inkml:definitions>
  <inkml:trace contextRef="#ctx0" brushRef="#br0">0 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1"/>
    </inkml:context>
    <inkml:brush xml:id="br0">
      <inkml:brushProperty name="width" value="0.2" units="cm"/>
      <inkml:brushProperty name="height" value="0.2" units="cm"/>
      <inkml:brushProperty name="color" value="#FFFFFF"/>
      <inkml:brushProperty name="ignorePressure" value="1"/>
    </inkml:brush>
  </inkml:definitions>
  <inkml:trace contextRef="#ctx0" brushRef="#br0">0 1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7:45.29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188 7,'-2'-2,"0"1,-1 1,2-1,-2 1,0-2,1 2,-1-1,0 1,1 0,0 0,0 0,-1 0,-1 1,-5-1,1 0,-6-1,2 1,-1 1,0 1,-13 2,22-4,2 0,-1 1,0 0,1-1,-1 2,0-1,1 0,-1 1,0 0,1 0,-1-1,2 2,-2-2,0 2,2-2,0 2,-2-1,2 1,-1 0,1-2,0 2,-1-1,1 1,-2 2,3-3,0-1,0 0,-1 1,1-1,0 0,0 1,0-1,0 0,0-1,0 2,0-1,0 0,1 1,-1-1,0 0,0 1,2-1,-2-1,0 1,1 1,-1-1,1 0,1-1,-2 2,1-1,-1-1,1 1,1 1,-2-2,1 1,0-1,1 1,-1-1,-1 2,1-2,1 0,-1 1,0-1,2 0,1 1,1 1,1-2,-1 1,0-1,-1 0,6 0,-9-1,-44 1,49 0,44-2,-44 1,-1 1,0-1,1-1,-1 1,0 0,1-2,-1 2,0-2,-5 2,0 1,0 0,0 0,-1 0,1 0,0 0,0 0,0 0,0 0,0 0,0 0,0 0,0 0,0 0,0 0,0 0,0 0,0 0,0 0,0 0,0 0,0-2,0 2,0 0,0 0,0 0,0 0,0 0,0 0,0 0,0 0,0 0,0 0,0 0,0 0,0 0,0 0,0-1,0 1,0 0,0 0,0 0,0 0,0 0,0 0,0 0,0 0,0 0,0 0,0 0,0 0,0 0,0 0,0 0,1 0,-1 0,0 0,0 0,0 0,0 0,0 0,0 0,0 0,0 0,0 0,0 0,-9-1,0 1,15-2,12 1,-14 0,0 1,0-2,0 2,0 0,1 0,-1 0,-1 3,-3-2</inkml:trace>
  <inkml:trace contextRef="#ctx0" brushRef="#br0" timeOffset="543.23">388 109,'0'0,"-2"0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0,'1'1,"3"1,-1-1,2 0,-1-1,2 2,-2-2,2 0,0 1,-2 0,1 1,-1-2,0 1,0-1,1 0,2 0,-2 0,-1 0</inkml:trace>
  <inkml:trace contextRef="#ctx0" brushRef="#br0" timeOffset="1">89 12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0,'65'0,"-102"0,33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101 4,'-11'9,"-1"1,-1-4,-10 8,3-9,18-5,-1 0,2 1,-2-1,0 0,2 2,-2-2,2 1,-3 0,8-1,-3 0,-1 0,2 0,-2 0,1 0,-1 0,1 0,-1 0,0 0,2 0,-2 0,1 0,-1 0,1-1,-1 1,2 0,-2 0,4-4,-2 1,1-1,0 2,-1-2,1 0,0 0,13-16,-16 18,1 2,0-1,1 1,-1-1,0 1,-1 0,2-2,-1 2,0 0,1-1,-1 1,0 0,1 0,-1 0,0 0,25 1,-14-1,33 0,-41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2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3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253 10,'-53'10,"29"-4,-2-2,1-1,-23 1,28-4,-27-1,47 1,-1 0,1 0,0 0,-1 0,1 0,-2 0,2-2,0 2,0 0,-1 0,1 0,0-1,-1 1,1 0,0 0,0-1,-2 1,2 0,0 0,0-2,0 2,-1 0,1-1,0 1,0 0,0-1,0 1,0-2,0 2,0 0,0-1,0 1,0 0,0-1,0 1,0 0,0-2,0 2,0-1,0 1,0 0,0-1,1 1,-1-2,0 1,0 1,0-1,2-1,-2 2,0-1,1 1,-1-1,1-1,-1 2,2-1,-2 1,1-1,-1 1,1-2,-1 2,2 0,-1-1,-1 1,1 0,1-1,10-1,0 1,1 1,-1 0,5 1,15 1,-2-4,-26 1,-20 1,-14 0,28 0,2 0,17 0,66 0,-81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3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32"/>
    </inkml:context>
    <inkml:brush xml:id="br0">
      <inkml:brushProperty name="width" value="0.05" units="cm"/>
      <inkml:brushProperty name="height" value="0.05" units="cm"/>
      <inkml:brushProperty name="color" value="#FFFFFF"/>
      <inkml:brushProperty name="ignorePressure" value="1"/>
    </inkml:brush>
  </inkml:definitions>
  <inkml:trace contextRef="#ctx0" brushRef="#br0">177 21,'47'-1,"-18"-1,0 2,9 3,-14 2,-23-5,2 0,-2 0,0 0,-1 2,2-2,-1 1,0-1,1 1,-1-1,0 2,1-2,-1 1,-1 0,1 1,1-1,-1 2</inkml:trace>
  <inkml:trace contextRef="#ctx0" brushRef="#br0" timeOffset="1">350 53,'12'0,"16"1,-26-1,0 2,0-2,0 1,0-1,-1 1,2-1,-2 2,0-1,1 0,0 1,0-1,-1 0,2 1,-3-1,1-1,-1 1,1-1,-1 2,2-2,-2 1,1-1,0 0,-1 0,2 1,-2-1,1 0,0 0,1 2,-2-2,0 0,1 0,-1 0,0 0,0 0,1-2,-1 2,0 0,0 0,2 0,-2 0,0 0,0 0,0 0,1 0,-1-1,0 1,0 0,0 0,1 0,-1 0,0-1,0 1,0 0,0 0,0-2,2 2,-2 0,0 0,0 0,0-1,0 1,0 0,0 0,0-1,0 1,0 0,0-2,0 0</inkml:trace>
  <inkml:trace contextRef="#ctx0" brushRef="#br0" timeOffset="2">170 30,'10'12,"0"-1,0 0,0-1,4 2,-12-10,0-1,0 0,0 1,0-1,0-1,0 1,1-1,-2 2,2-2,0 1,-2-1,3 0,28 1,-25-1,34 0,-24 2,2-2,-2 0,2-2,1 0,-16 0,1 0,-1 0,0 1,-1-2,1 2,0-2,3-2,13-7,-15 9,0 2,1-2,0 2,1 0,21-7,-17 4,1 0,-2 1,2 0,-1 2,1 0,0-1,8 2,61-4,-77 4</inkml:trace>
  <inkml:trace contextRef="#ctx0" brushRef="#br0" timeOffset="3">638 1,'0'0</inkml:trace>
  <inkml:trace contextRef="#ctx0" brushRef="#br0" timeOffset="4">541 6,'-23'6,"-1"-2,0-2,2 0,-9-1,26-1,-15 0,1 0,0 1,-14 2,20 0,-1-2,1 0,-7-1,16 0</inkml:trace>
  <inkml:trace contextRef="#ctx0" brushRef="#br0" timeOffset="5">212 82,'-10'3,"0"-2,0 1,0-2,-1 0,2 0,-6-2,-14 1,-62 1,87 0</inkml:trace>
  <inkml:trace contextRef="#ctx0" brushRef="#br0" timeOffset="6">126 65</inkml:trace>
  <inkml:trace contextRef="#ctx0" brushRef="#br0" timeOffset="7">204 94</inkml:trace>
  <inkml:trace contextRef="#ctx0" brushRef="#br0" timeOffset="8">145 94</inkml:trace>
  <inkml:trace contextRef="#ctx0" brushRef="#br0" timeOffset="9">74 94</inkml:trace>
  <inkml:trace contextRef="#ctx0" brushRef="#br0" timeOffset="10">1 94</inkml:trace>
  <inkml:trace contextRef="#ctx0" brushRef="#br0" timeOffset="11">77 94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4"/>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trace contextRef="#ctx0" brushRef="#br0" timeOffset="1">97 7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0:51.744"/>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5,'40'-1,"-8"1,20 1,-32 2,23-1,-18 0,-21-2,1 1,1-1,-1 0,0 0,-1-1,2 1,-1-2,0 1,-1 0,2-1,0 0,-4 2,-1-2,0 2,1 0,-1 0,0-1,1 1,-1 0,0 0,1 0,-1 0,0 0,1 0,-1 0,0 0,1 0,-2 1,1-1,0 0,1 2,-1-2,0 0,1 1,-1-1,0 1,-1 1,2-2,-1 1,16 8,-10-7,1-1,-1-1,-1 1,2-1,-1 0,1-1,-1 1,18-1,116 3,-127-2,-2-1,1 0,4-3,-7 2,-2 1,1 0,0-1,1 2,-1 0,0 0,2 2,6 2,-11-3,-1 0,0 1,2-2,-2 1,1-1,-1 0,2 0,-2-1,6-1,-7 2,0-1,0 1,1 0,-1 0,0 0,0 0,0 1,4 1,12 0,23-6,-13 10,-16-4,-12-2,1 0,0 0,-2 0,2-1,-1 1,0 0,0-1,1-1,-2 2,2-1,1-2,15-3,10 4,-25 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8"/>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2,'44'0,"-15"-1,-1 1,7 3,-16-2,18 3,-30-4,10 0,-16 0,-1 0,2 0,-2 0,0 0,1 0,-1 0,1 0,-1 0,2 0,-2 1,0-1,1 0,-1 0,1 0,-1 2,0-2,2 0,-2 1,0-1,0 0,1 1,-1-1,1 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49"/>
    </inkml:context>
    <inkml:brush xml:id="br0">
      <inkml:brushProperty name="width" value="0.05" units="cm"/>
      <inkml:brushProperty name="height" value="0.05" units="cm"/>
      <inkml:brushProperty name="color" value="#FFFFFF"/>
      <inkml:brushProperty name="ignorePressure" value="1"/>
    </inkml:brush>
  </inkml:definitions>
  <inkml:trace contextRef="#ctx0" brushRef="#br0">1055 33,'-287'0,"284"0,1 0,0-1,0 1,-1 0,0-2,2 1,-2 1,1-1,-1-1,-14-6,2 6,2 0,-1 1,0 1,-1 0,6 0,-2 0,0 1,2 1,-2-1,2 2,-2-1,2 2,-4 2,5-4,0 0,1 0,-1 0,0-1,0 0,-5 1,-51-2,26-2,-308 2,342 0,1-1,0 1,1-1,-1 1,0-2,-1 1,2 1,-2-3,1 2,0 0,-1-1,2 1,-2 1,1-1,-1 1,0-2</inkml:trace>
  <inkml:trace contextRef="#ctx0" brushRef="#br0" timeOffset="1">143 1,'0'0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1"/>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319 0,'-315'0,"311"0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2"/>
    </inkml:context>
    <inkml:brush xml:id="br0">
      <inkml:brushProperty name="width" value="0.05" units="cm"/>
      <inkml:brushProperty name="height" value="0.05" units="cm"/>
      <inkml:brushProperty name="color" value="#FFFFFF"/>
      <inkml:brushProperty name="ignorePressure" value="1"/>
    </inkml:brush>
  </inkml:definitions>
  <inkml:trace contextRef="#ctx0" brushRef="#br0">304 44,'-23'-4,"1"0,-1 1,-1 0,1 2,1 1,3 1,0-1,1 0,-1-1,0-2,1 1,-1-1,11 0,7 3,-1 0,1 0,0 0,-1 0,1 0,0 0,-1 0,1-1,1 1,-1 0,-1-1,1 1,0-2,1 2,-2-1,1 1,0-1,1-1,-2 2,2-1,-1 0,0 1,1-2,-2 1,1-3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3"/>
    </inkml:context>
    <inkml:brush xml:id="br0">
      <inkml:brushProperty name="width" value="0.05" units="cm"/>
      <inkml:brushProperty name="height" value="0.05" units="cm"/>
      <inkml:brushProperty name="color" value="#FFFFFF"/>
      <inkml:brushProperty name="ignorePressure" value="1"/>
    </inkml:brush>
  </inkml:definitions>
  <inkml:trace contextRef="#ctx0" brushRef="#br0">464 56,'-54'1,"-56"-2,62-6,36 5,-2-1,2 2,-8-1,-42-3,56 5,2 0,-1-1,0 1,-1-2,2 1,-1 0,0-1,1 1,-2 0,2-2,0 0,-4-1,2 2,-1-1,0 0,-1 2,2-2,-6 2,1-2,7 3,0-1</inkml:trace>
  <inkml:trace contextRef="#ctx0" brushRef="#br0" timeOffset="1">117 29,'0'0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5"/>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314 17,'-256'0,"252"0,2 0,-2-1,1 1,0-1,-1-1,2 2,-1-1,-1-2,-20-5,20 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6"/>
    </inkml:context>
    <inkml:brush xml:id="br0">
      <inkml:brushProperty name="width" value="0.05" units="cm"/>
      <inkml:brushProperty name="height" value="0.05" units="cm"/>
      <inkml:brushProperty name="color" value="#FFFFFF"/>
      <inkml:brushProperty name="ignorePressure" value="1"/>
    </inkml:brush>
  </inkml:definitions>
  <inkml:trace contextRef="#ctx0" brushRef="#br0">329 0,'-9'4,"0"-1,-1-2,1 2,0-2,-1 0,0-1,-60 0,29-1,-106 1,142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7"/>
    </inkml:context>
    <inkml:brush xml:id="br0">
      <inkml:brushProperty name="width" value="0.05" units="cm"/>
      <inkml:brushProperty name="height" value="0.05" units="cm"/>
      <inkml:brushProperty name="color" value="#FFFFFF"/>
      <inkml:brushProperty name="ignorePressure" value="1"/>
    </inkml:brush>
  </inkml:definitions>
  <inkml:trace contextRef="#ctx0" brushRef="#br0">243 1,'-239'0,"235"0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05.42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1535 788,'-22'105,"6"-26,-8 17,16-72,0 0,-4 3,-5 11,13-24,-1-1,1 0,1 1,0 0,1 0,0 0,1 0,1 0,1 2,-1-16,0 0,0 2,0-2,0 0,0 1,0-1,2 0,-2 1,0-1,0 0,0 0,1 2,-1-2,0 0,0 0,1 0,-1 1,0-1,2 0,-2 0,0 0,0 0,1 0,-1 1,0-1,1 0,-1 0,0 0,2 0,-2 0,0 0,1 0,-1 0,0 0,1 0,-1 0,19-4,-16 4,53-10,0 3,0 2,0 2,4 2,-26 3,-32 0,0-2,1 0,-2 1,2-1,0 1,-2 1,2-1,-2-1,2 1,-2 1,0-1,2 2,0-1,-3-2,1 0,-1 2,0-2,1 1,-1-1,0 1,0-1,2 0,-2 2,0-2,0 1,0-1,0 1,1-1,-1 2,0-1,0-1,0 1,0-1,0 2,0-2,-1 1,1-1,0 1,0-1,0 2,0-2,-2 1,2-1,0 1,0-1,-1 0,1 2,0-2,-1 1,1-1,0 0,-2 1,2-1,-4 3,2 0,-1-1,-1 0,0 0,1 0,-3 0,-22 10,-2-2,2-1,-29 4,-92 11,129-21,-126 16,0-6,-109-6,242-9,-1 1,1-2,0 1,-2-2,-9-3,-93-24,71 25,32 4,0 1,-6-3,6 1,-2 1,0 0,-3 1,-18-2,26 2,2-2,-1 1,0-2,-6 0,1-2,-12-2,-3 7,-1 0,-9 2,0-1,37 0,1 1,-1 1,0-2,1 1,-1 0,0 1,1-1,0 0,0 2,-1-2,2 1,-2 0,0 2,-14 10,14-13,1 0,-1 1,0-1,-1 0,2-1,-1 2,-1-1,1-1,1 0,-2 0,1 1,-1-2,1 2,2-1,0 0,-2 2,2-2,-1 0,0 1,0 0,1-1,-3 3,-12 4,-52 3,63-8,1-2,0 1,-2-1,2 0,0 0,-1 0,1 0,0-1,-1 1,-2-3,6 3,1-1,-2 1,2-2,0 2,-1-1,1 0,-1 1,1-2,0 1,-2 1,2-1,0-1,0 2,0-1,0 0,-1 1,1-2,0 1,0 1,0-1,1-1,1-22,-2 23,0-2,1 1,0-1,-1 0,2 2,-1-2,0 1,1 0,-1 0,0 0,1 0,0 0,0 0,-1 0,2 1,-2-2,2 2,-1 0,6-5,2 1,-1 0,6-3,5 0,0 1,0 0,1 2,0 1,-1 0,4 1,7 1,0 0,1 2,26 3,-38 0,14 1,20-3,-36-1,20 0,2-1,0-2,16-5,-17-1,0-2,-1-1,0-3,-1 1,16-13,-30 14,-2-2,1-1,-2 0,0-1,13-17,8-6,18-8,-58 47,-1 1,2-1,-1 1,0-2,1 2,-1 0,0-1,1 1,-1 0,0-1,-1 1,2 0,-1 0,0 0,1 0,0 0,10-2,-12 2,0 0,2 0,-2 0,0 0,0-1,0 1,0 0,0 0,1 0,-1 0,0 0,0 0,0-1,0 1,0 0,0 0,1 0,-1 0,0 0,0-2,0 2,0 0,0 0,0 0,0-1,0 1,0 0,0 0,0 0,0 0,0-1,0 1,0 0,0 0,0 0,0-2,0 2,0 0,0 0,0 0,-1 0,1-1,0 1,0 0,0 0,0 0,0 0,0 0,0-1,-1 1,1 0,0-2,-2 2,1-1,1 0,-1 1,1-2,-2 1,1 1,0-1,1 1,-3-2,-5 1,-1 0,1-1,-2 1,2 1,-1 0,1 0,-4 1,-15 1,-23-1,-101-2,147 1,-1-2,-1 1,2 0,-1-1,1 1,-1-2,1 2,-3-3,-2-1,-2-2,-8-6,13 7,0 2,2-1,-1 1,0-1,1-1,-3-3,6 6,-1 1,0-2,0 1,1-1,0 0,-1 1,2-1,-1 2,1-2,-1 0,1 0,0 1,0-1,1-17,-1-2,0 0,-1-6,1 28,0 1,0-2,-2 2,2-1,0 1,-1-1,1 1,0 0,-1-2,1 2,0 0,-2-1,2 1,-1 0,1-1,0 1,-1 0,1 0,-2-2,2 2,-1 0,1 0,-1 0,1 0,-2 0,2 0,-1 0,1 0,-1 0,-1 0,2 0,-26 2,23-2,2 1,-2-1,0 1,2-1,-2 2,2-2,0 1,-2 0,2 1,-2-1,2 0,-1 1,0 0,-21 22,11-10,-11 10,3 1,0 0,-16 27,32-46,0-2,2 1,-2-1,0 0,0 0,-2 0,2-1,2-1,-1 1,0 0,1-1,-1 1,0 0,1 1,-1-2,2 2,-1-1,0 1,0 0,1 0,-4 7,5-10,-2-1,2 0,0 0,0 0,0 0,0 0,-1 0,1 0,0 1,0-1,0 0,-1 0,1 0,0 0,0 0,0 0,-2 0,2 0,0 0,0 0,0 0,-1 0,1 0,0 0,-3-1,2 0,0-1,-1 1,0 0,0-1,1 1,0 0,-2-2,2 2,-2-2,2 2,-1-1,0 1,0-2,0 2,-1 0,-1-1,3 2,-1-1,1 1,0 0,-1-1,0 1,0-2,2 1,-1 1,0-1,-1-1,1 2,0-1,-1 0,1-2,1 3,0 0,0-1,1 1,-1 0,0 0,0-2,2 2,-2 0,0 0,1 0,-1-1,0 1,0 0,1 0,-1 0,0 0,2 0,-2 0,0 0,1-1,-1 1,1 0,-1 0,0 0,2 0,-2 1,0-1,1 0,-1 0,19-1,11 3,1 1,0 2,-2 2,6 1,22 9,36 17,-81-30,11 5,21 6,-36-14,0 2,0-2,-1-1,1 1,0-1,0 0,0 0,0-1,-2 0,0-2,0 2,1-2,-2 0,2-1,-2 2,1-2,-1 0,3-3,8-4,25-15,1 2,20-10,-46 28,0-1,2 0,-2 2,1 1,0 0,1 1,-1 1,10 0,-1 2,84-4,230-2,-230 7,-107-1,1 0,-1 0,1 1,-2-1,2 2,-1-1,1 0,-1 1,-1-1,1 0,1 1,31 23,-30-20,2 1,1-1,-2-1,9 4,0-1,11 5,-22-10,2 0,-2-1,1 0,-1 1,1-1,-1 0,2-1,-1 2,40-1,22-4,-66 3,-1 0,0 0,2 0,-2 0,0-1,1 1,-1 0,0 0,1-1,-1 1,0 0,2-2,-2 2,0 0,0 0,1-1,-1 1,0-1,0 1,0 0,0-2,1 2,-1-1,0 1,0 0,0-1,0 1,0-2,0 2,0 0,0-1,0 1,-1-24,1 16,0 7,0-1,-1 1,1 0,0-2,-2 2,2-1,0 1,-1 0,0-1,1 1,-2 0,1-1,1 1,-1 0,-1-1,1 1,-24-18,7 6,-20-22,19 21,2-1,-7-10,9 10,11 11,0 0,0 0,1 0,-1 0,2-1,-2 1,1-2,0 2,2-1,-2 0,1-1,0 0,0 0,-1 1,0-2,-2-1,-4-12,6 14,0-1,2-1,0 1,-1-1,1 0,1 2,-1-5,1 3,0-1,-2-1,1 2,-3-9,-1 1,-2-4,-1 0,-5-11,6 17,6 10,-2-2,0 2,1-1,-1 1,0 0,1 0,-2 0,0 0,0 0,-10-9,6 6,2 0,-2 1,-2 0,-3-3,12 8,-1 1,1-2,0 1,-1 0,1 1,0-2,1 1,-2 0,1-1,0 1,1 0,-2-1,2 1,-1-2,1 2,-1 0,1-1,0 1,-2-2,1-5,1 2,0-2,0 1,0-2,0 3,0 0,0-1,0 2,-1-5,-1 1,1 1,1-1,0 1,0-2,1-4,-1 7,2 0,-2-1,0 2,0-1,-2 0,2 1,-1-1,0 0,-3-5,-11-13,12 21,1-1,-1 1,2 0,-2-2,2 2,-1-1,0 1,0-5,1 3,0 1,-1 0,0-1,-1-2,-4-10,6 16,1 1,0 1,0-1,-1 1,1-2,-2 2,2-1,0 1,-1-1,1 1,-1-2,1 2,-2-1,2 1,-1 0,1-1,-1 1,1 0,-2-2,1 2,1 0,-1 0,-1 0,2-1,-1 1,1 0,-1 0,-1 0,2 0,-1 0,0 0,1 0,-2 1,1-1,1 0,-1 0,-1 0,2 2,-1-2,-3 1,0 0,0 1,1 0,-1 0,0 0,2 1,-5 1,-6 9,11-10,0 0,-1-1,0 1,1 0,-1-2,0 2,1-2,-1 2,0-2,-1 0,2 1,-2-1,0 0,1 1,0-2,1 1,0-1,0 1,-1 1,2-2,-2 1,2 0,-2 1,2-1,-2 0,2 2,-1-2,0 1,0 0,1 0,0-1,-1 2,1-1,0 1,-2 0,2-1,-1 1,0 0,-1-1,0 1,-1 1,2-1,-1-1,0 1,2 0,-2-1,2 1,-3 1,-39 75,39-71,0 1,0 0,2 1,-1-1,2 0,-1 2,1-2,0 1,1-5,-3 7,0-3,1 2,-5 9,0 1,2-5,-2-1,-1 2,0 1,-38 99,15-41,24-59,-1 1,0-1,-1-1,-2 0,1-1,-2 1,0-2,0 0,-8 6,12-11,6-9,2 1,-1 1,0-2,1 1,-2 0,1-1,1 2,-1-2,-1 1,1-1,1 1,-1-1,-1 0,1 2,0-2,1 0,-2 0,1 1,0-1,-1 0,1 0,0 0,-1 0,1 0,0 0,-15-1,12 1,-2 0,2 0,-1 0,1-2,0 2,-1-1,-2-2,6 3,-1-1,1 1,0-1,-1-1,1 2,0-1,1 0,-2-1,1 2,0-1,1 0,-2-1,1 1,1 0,-1-1,1 1,0 0,-2-1,2 1,0 0,-1-1,1 1,0 0,0-2,0 2,0-2,0 3,0-1,0-1,0 1,0 0,0-1,0 1,0 0,0-1,0 1,1 0,-1-1,0 1,2 1,-2-1,0-1,1 1,-1 0,1 1,1-3,-1 3,0-1,1 1,-1-2,0 1,1 1,-1 0,0-1,2 1,-2 0,1 0,-1-2,0 2,1 0,0 0,9 0,-7-1,1 1,-1 0,0 0,0 0,2 0,-2 1,0-1,0 2,0-1,1 0,-1 1,3 0,19 14,-20-12,-1 0,0-1,1 0,-1-1,0 1,6 1,8 0,-2 0,0-3,2 2,2-2,75-2,-52 0,-34 1,2 0,0-2,10 1,-18 0,-1 1,1-2,0 1,-1 0,1-1,-2 1,2 0,-1-2,1 2,-1-2,1 0,10-6,-12 9,-1 0,0 0,-1-1,2 1,-1 0,-1-2,1 2,1 0,-2-1,1 1,0-1,-1 1,2-2,-2 2,1-1,-1 0,0 1,1-2,-1 1,2 1,-2-1,0-1,0 1,1 1,-1-1,0-1,0 1,0 1,0-3,0-34,0-4,1 39,-1 1,0 1,0-1,2 1,-2-2,0 1,1 1,-1-1,1 1,-1-2,2 2,-2-1,1 1,-1-1,1 1,-1 0,2-2,-2 2,1 0,0 0,-1-1,2 1,-1 0,-1 0,1 0,1 0,-1 0,26-3,-25 3,4 0,0 0,0 0,0 2,0-2,0 1,0 0,-1 2,2-2,-2 2,0 0,1-1,-1 1,3 2,0 2,0-2,-1 2,-1 0,1 1,0-2,-2 2,0 0,2 2,1 0,1 1,-1 0,3-1,-2 0,2-2,0 1,10 6,24 19,18 26,-32-30,17 12,-34-28,-12-13,0 2,0-2,0 2,0-2,0 0,1 1,-2-1,2 0,0 1,-1-1,1 0,0 1,-1-2,1 1,0-1,-1 1,1-1,0 0,-1 0,33 0,-19 2,1-4,2 2,-18 0,-1-1,0 1,2 0,-2 0,0 0,0 0,1-1,-1 1,0 0,0 0,1 0,-1-2,0 2,0 0,2 0,-2-1,0 1,0 0,0-1,0 1,0 0,1-2,-1 2,0 0,0 0,0-1,0 1,0 0,0-1,0 1,0 0,0-2,0 2,0 0,0-1,-1 1,1 0,0-1,0 1,-7-23,4 16,-14-30,12 21,1 0,0 0,0 0,2 0,-2-13,4 19,-1 2,0-1,-1 0,0 1,-1 0,-1-7,-3 0,2 2,-3-2,1 2,-9-11,12 16,0 0,0 0,0 0,2-1,-1 1,-4-11,-6-30,9 41,1 0,-1 1,0-1,-1 0,-2-5,-9-10,16 23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402 4,'-160'-3,"2"2,79 2,75-1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5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260 0,'-256'0,"252"0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6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550 1,'-544'0,"539"0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6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16 121</inkml:trace>
  <inkml:trace contextRef="#ctx0" brushRef="#br0" timeOffset="1">80 121</inkml:trace>
  <inkml:trace contextRef="#ctx0" brushRef="#br0" timeOffset="2">136 121,'-12'-1,"-2"-1,1 1,-4 1,3 0,0 0,-9-3,6 1,6 0,24 1,263 1,-268 0,-1 0,0-1,6-2,-8 2,2-1,0 1,-1 1,5-1,-8 2,-1-1,1 0,0 1,-1-1,1 2,0-1,1 0,10 5,-11-5</inkml:trace>
  <inkml:trace contextRef="#ctx0" brushRef="#br0" timeOffset="3">433 124,'165'0,"-161"0</inkml:trace>
  <inkml:trace contextRef="#ctx0" brushRef="#br0" timeOffset="4">606 124,'339'0,"-335"0</inkml:trace>
  <inkml:trace contextRef="#ctx0" brushRef="#br0" timeOffset="5">1832 60,'17'8,"-10"-6,-1 4,-10-5,3-1,1 0,-1 0,1 0,-2 0,2 0,-1 0,1 0,0 0,-1 0,1-1,-2 1,2 0,-1 0,1-2,0 2,-1 0,1-1,-2 1,2 0,0-1,0 1,-1 0,1-2,0 2,0-1,-1 1,1-1,-2-7,2 1,0-1,0 0,0 0,2-3,-2 10,1 0,-1-1,0 1,0 0,1 1,-1-2,0 1,2 0,-2-1,1 2,-1-1,1 0,-1 1,2-2,-2 2,0 0,0 0,1 0,-1 0,0-1,0 1,0 0,0 0,0 0,0 0,0 0,0 0,1 0,-1 0,0 0,0 0,0 0,0 0,0 0,0 0,0 0,2 0,-2 0,0 0,0 0,0 0,0 0,0 0,0 0,0 0,1 0,-1 0,0 0,0 0,1 9,-1 15,3-34,-3 6</inkml:trace>
  <inkml:trace contextRef="#ctx0" brushRef="#br0" timeOffset="6">1856 74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6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18,'3'0,"-1"0,1 0,0 0,-1-1,1 1,0-1,-1-1,1 2,-2-1,2 0,1-2,7-2,-9 5,1-2,0 2,-1-1,1 1,0 0,-1 0,1 0,-2 0,5 0,-1 0,0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6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118 25,'0'3,"0"1,0 4,0-2,0 2,0 0,0-1,0 0,0-1,0 0,0-2,0 1,0-1,0 0</inkml:trace>
  <inkml:trace contextRef="#ctx0" brushRef="#br0" timeOffset="1">80 104</inkml:trace>
  <inkml:trace contextRef="#ctx0" brushRef="#br0" timeOffset="2">92 62</inkml:trace>
  <inkml:trace contextRef="#ctx0" brushRef="#br0" timeOffset="3">94 21</inkml:trace>
  <inkml:trace contextRef="#ctx0" brushRef="#br0" timeOffset="4">94 54</inkml:trace>
  <inkml:trace contextRef="#ctx0" brushRef="#br0" timeOffset="5">92 86</inkml:trace>
  <inkml:trace contextRef="#ctx0" brushRef="#br0" timeOffset="6">28 86</inkml:trace>
  <inkml:trace contextRef="#ctx0" brushRef="#br0" timeOffset="7">1 113</inkml:trace>
  <inkml:trace contextRef="#ctx0" brushRef="#br0" timeOffset="8">24 113</inkml:trace>
  <inkml:trace contextRef="#ctx0" brushRef="#br0" timeOffset="9">4 54</inkml:trace>
  <inkml:trace contextRef="#ctx0" brushRef="#br0" timeOffset="10">197 92,'-7'-6,"1"1,-1 0,-1-1,1 1,-1 1,-16-11,23 14,1 1,-1 0,1-1,-2 1,2 0,-1-2,1 2,-1-1,1 1,0-1,-2 1,2-2,0 2,-1-1,1 1,0-1,0 1,0-2,-1 2,1-1,0 0,0 1,0-2,0 2,0-1,0 0,0 1,0-2,0 2,1-1,-1 1,0-1,0-1,0 2,1-1,-1 1,0-1,0 1,2-2,-2 2,1-1,-1 1,0 0,1-1,-1 1,2-2,-2 2,1 0,-1-1,1 1,-1 0,2 0,-2-1,1 1,0 0,-1 0,2 0,-2 0,1 0,0 0,-1 0,2 0,-2 0,1 0,14 0,-10-2,0 2,1 0,0 0,0 0,-1 2,0-1,1 0,-6-1,1 0,-1 0,0 0,0 0,0 0,1 0,-1 0,0 0,0 0,0 0,0 0,2 0,-2 0,0 0,0 0,0 0,0 0,1 0,-1 2,0-2,0 0,0 0,0 0,0 0,0 0,0 1,1-1,-1 0,0 0,0 0,0 0,0 1,0-1,0 0,0 0,0 0,0 0,0 2,0-2,0 0,0 0,0 0,0 1,0-1,0 0,0 0,0 0,0 0,0 1,0-1,-1 0,1 0,0 0,0 0,0 2,0-2,0 0,0 0,0 0,-1 0,1 0,0 0,0 0,0 1,0-1,-2 0,2 0,0 0,0 0,-1 1,-2-1,2 2,0-2,-2 1,2-1,-2 1,2-1,-2 0,2 0,-1 0,0 2,0-2,1 0,0 0,-1 1,0-1,0 1,1-1,0 2,-1-1,1-1,0 1,-1 1,1-1,0-1,-1 1,2 1,-1-1,0 0,-1 1,2-1,-1 0,1 2,-1-2,1 1,-2-1,2 2,0-3,0 0,0 1,0-1,0 0,0 0,2 0,-2 1,0-1,0 0,0 0,0 0,1 0,-1 0,0 0,0 2,0-2,1 0,-1 0,0 0,0 0,2 0,-2 0,0 0,0 0,1 0,-1 0,0 0,0 0,1 0,13 0,-9 0,-2 0,1 0,0 1,-2-1,2 1,-1 1,1-1,-1 0,1 1,-2-1,2 2,-4-3,0 0,0 0,0 1,0-1,0 0,0 0,0 0,0 0,0 1,0-1,0 0,0 0,0 0,0 0,0 0,0 2,0-2,0 0,0 0,0 0,-1 0,1 0,0 1,0-1,0 0,0 0,0 0,0 0,-1 0,1 0,0 0,0 0,0 0,0 1,0-1,-2 0,2 0,0 0,0 0,0 0,0 0,-1 0,1 0,0 0,0 0,-15 4,13-2,-1-1,-17 4,19-3,-1-2,2 0,-1 0,0 0,-1 0,2 0,-1 0,0 0,1 0,-2 0,1 0,1 0,-1 0,-1-2,1 2,1 0,-1 0,-1-1,4 0,-1 1,0 0,1-2,-1 2,0 0,1-1,-1 1,0 0,1 0,-1 0,2 0,17 0,-2-3,2 2,2-3,-6-1,-14 3</inkml:trace>
  <inkml:trace contextRef="#ctx0" brushRef="#br0" timeOffset="11">197 54</inkml:trace>
  <inkml:trace contextRef="#ctx0" brushRef="#br0" timeOffset="12">224 1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2"/>
    </inkml:context>
    <inkml:brush xml:id="br0">
      <inkml:brushProperty name="width" value="0.1" units="cm"/>
      <inkml:brushProperty name="height" value="0.1" units="cm"/>
      <inkml:brushProperty name="color" value="#FFFFFF"/>
      <inkml:brushProperty name="ignorePressure" value="1"/>
    </inkml:brush>
  </inkml:definitions>
  <inkml:trace contextRef="#ctx0" brushRef="#br0">619 1,'-99'0,"-102"1,171 3,24-2,-1-1,0 0,1-1,-2 0,-84 2,-51-4,128 1,10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3"/>
    </inkml:context>
    <inkml:brush xml:id="br0">
      <inkml:brushProperty name="width" value="0.1" units="cm"/>
      <inkml:brushProperty name="height" value="0.1" units="cm"/>
      <inkml:brushProperty name="color" value="#FFFFFF"/>
      <inkml:brushProperty name="ignorePressure" value="1"/>
    </inkml:brush>
  </inkml:definitions>
  <inkml:trace contextRef="#ctx0" brushRef="#br0">369 18,'-272'0,"223"7,38-7,8 0,-1 0,0 0,0 0,2 0,-2 0,0-1,1 1,-1-2,0 1,23-18,-17 18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4"/>
    </inkml:context>
    <inkml:brush xml:id="br0">
      <inkml:brushProperty name="width" value="0.1" units="cm"/>
      <inkml:brushProperty name="height" value="0.1" units="cm"/>
      <inkml:brushProperty name="color" value="#FFFFFF"/>
      <inkml:brushProperty name="ignorePressure" value="1"/>
    </inkml:brush>
  </inkml:definitions>
  <inkml:trace contextRef="#ctx0" brushRef="#br0">886 1,'-352'0,"224"3,74-3,50 0</inkml:trace>
  <inkml:trace contextRef="#ctx0" brushRef="#br0" timeOffset="1">344 4,'-338'0,"333"0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6"/>
    </inkml:context>
    <inkml:brush xml:id="br0">
      <inkml:brushProperty name="width" value="0.1" units="cm"/>
      <inkml:brushProperty name="height" value="0.1" units="cm"/>
      <inkml:brushProperty name="color" value="#FFFFFF"/>
      <inkml:brushProperty name="ignorePressure" value="1"/>
    </inkml:brush>
  </inkml:definitions>
  <inkml:trace contextRef="#ctx0" brushRef="#br0">304 1,'-84'0,"-87"1,127 7,40-8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10.075"/>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0,'129'1,"-1"6,30 8,-104-6,0 0,0 5,-2 2,2 1,-4 3,26 13,-17-1,0 3,-3 2,-2 3,17 16,-68-53,1 1,-2-1,1-1,0 1,-1 1,1 0,0-1,-1 1,1 0,-2 0,1 0,0 0,0 0,-1 0,-1 0,1 0,1 0,-2 1,0-1,0 0,0 4,0 1,0-6,0 1,0-1,0 1,-2-2,2 1,0 1,-2 1,2-3,0-2,-2 1,2 0,-1 1,1-2,-1 1,-1 0,2-1,-1 2,0-2,1 1,-2-1,1 1,0-1,-1 2,2-2,-1 0,0 1,-1-1,1 0,0 0,-1 1,1-1,-24 3,1-2,-2-1,1 0,-24-4,7 0,26 4,-120-6,124 4,2 1,-1 0,0-2,1-1,0 1,0-1,-1 0,-8-6,-9-2,-8-6,2 0,-1-2,2-2,-11-11,-12-8,53 39,-1 1,1 0,1-1,-2 1,1 1,-1-1,0 1,-13-4,-3-4,2 2,1 0,1-1,-12-8,-31-14,29 17,22 9,0 1,0-1,1-1,-1 1,1-1,-2-1,6 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7"/>
    </inkml:context>
    <inkml:brush xml:id="br0">
      <inkml:brushProperty name="width" value="0.1" units="cm"/>
      <inkml:brushProperty name="height" value="0.1" units="cm"/>
      <inkml:brushProperty name="color" value="#FFFFFF"/>
      <inkml:brushProperty name="ignorePressure" value="1"/>
    </inkml:brush>
  </inkml:definitions>
  <inkml:trace contextRef="#ctx0" brushRef="#br0">372 0,'-12'1,"0"1,0-1,-2 2,-24 2,-153-4,103-2,84 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8"/>
    </inkml:context>
    <inkml:brush xml:id="br0">
      <inkml:brushProperty name="width" value="0.1" units="cm"/>
      <inkml:brushProperty name="height" value="0.1" units="cm"/>
      <inkml:brushProperty name="color" value="#FFFFFF"/>
      <inkml:brushProperty name="ignorePressure" value="1"/>
    </inkml:brush>
  </inkml:definitions>
  <inkml:trace contextRef="#ctx0" brushRef="#br0">0 1,'0'0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89"/>
    </inkml:context>
    <inkml:brush xml:id="br0">
      <inkml:brushProperty name="width" value="0.1" units="cm"/>
      <inkml:brushProperty name="height" value="0.1" units="cm"/>
      <inkml:brushProperty name="color" value="#FFFFFF"/>
      <inkml:brushProperty name="ignorePressure" value="1"/>
    </inkml:brush>
  </inkml:definitions>
  <inkml:trace contextRef="#ctx0" brushRef="#br0">159 12,'-8'3,"0"-1,0 1,0 0,0 1,2-2,1 1,0-2,-1 2,1-2,0 1,-1-1,1 0,-2-1,-2 2,-10-2,14 0,-2 1,2-1,0-1,-2 1,0-2,5 1,-1 0</inkml:trace>
  <inkml:trace contextRef="#ctx0" brushRef="#br0" timeOffset="1">239 0,'0'0</inkml:trace>
  <inkml:trace contextRef="#ctx0" brushRef="#br0" timeOffset="2">35 0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92"/>
    </inkml:context>
    <inkml:brush xml:id="br0">
      <inkml:brushProperty name="width" value="0.1" units="cm"/>
      <inkml:brushProperty name="height" value="0.1" units="cm"/>
      <inkml:brushProperty name="color" value="#FFFFFF"/>
      <inkml:brushProperty name="ignorePressure" value="1"/>
    </inkml:brush>
  </inkml:definitions>
  <inkml:trace contextRef="#ctx0" brushRef="#br0">158 1,'-33'0,"8"-1,-21 2,28 2,-13 1,27-4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93"/>
    </inkml:context>
    <inkml:brush xml:id="br0">
      <inkml:brushProperty name="width" value="0.1" units="cm"/>
      <inkml:brushProperty name="height" value="0.1" units="cm"/>
      <inkml:brushProperty name="color" value="#FFFFFF"/>
      <inkml:brushProperty name="ignorePressure" value="1"/>
    </inkml:brush>
  </inkml:definitions>
  <inkml:trace contextRef="#ctx0" brushRef="#br0">659 29,'-76'0,"-78"0,98 7,46-8,-2 1,1 1,-1-1,1 3,-1-2,2 2,-6 1,8-2,-2 0,2-1,0-1,-1 0,1 0,0 0,-4-1,-15-1,10 2,1-1,-16-4,16 2,0 0,-1 2,-1 0,6 2,2-2,-2 1,-3-3,23 4,0-2,1 1,-1-1,0-1,0 1,7-3,-8 3,-2-1,2 1,-1-2,0 1,0-1,0 0,0 1,-2 0,2 1,-2 0,1-1,-1 2,1-1,1 1,-2 0,1 0,-1 1,5-1,11 2,50-2,-65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94"/>
    </inkml:context>
    <inkml:brush xml:id="br0">
      <inkml:brushProperty name="width" value="0.1" units="cm"/>
      <inkml:brushProperty name="height" value="0.1" units="cm"/>
      <inkml:brushProperty name="color" value="#FFFFFF"/>
      <inkml:brushProperty name="ignorePressure" value="1"/>
    </inkml:brush>
  </inkml:definitions>
  <inkml:trace contextRef="#ctx0" brushRef="#br0">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19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13 76</inkml:trace>
  <inkml:trace contextRef="#ctx0" brushRef="#br0" timeOffset="1">36 76,'0'0</inkml:trace>
  <inkml:trace contextRef="#ctx0" brushRef="#br0" timeOffset="2">1 39,'0'0</inkml:trace>
  <inkml:trace contextRef="#ctx0" brushRef="#br0" timeOffset="3">1 3,'0'0</inkml:trace>
  <inkml:trace contextRef="#ctx0" brushRef="#br0" timeOffset="4">121 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47,'0'0</inkml:trace>
  <inkml:trace contextRef="#ctx0" brushRef="#br0" timeOffset="1">104 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521 9,'-400'0,"360"-4,30 2,0 0,-11 1,-12 1,26 0,11 0,11 0,-11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519 0,'-4'1,"0"-1,0 2,0-2,0 1,-2 0,2 1,-1 0,1 0,-1 0,-1 0,2-1,-1 0,-2 1,-23 3,30-5,0 0,0 1,0-1,0 0,0 0,0 2,1-2,-1 0,0 0,0 1,0-1,0 0,0 0,1 1,-1-1,0 0,0 0,0 0,2 2,-2-2,0 0,0 0,0 0,1 0,-1 0,0 1,12 7,8-5,-20-3,1 0,-1 0,0 0,2 0,-2 0,1 0,-1 0,1 0,-1 0,2 0,-2 0,1 0,-1 0,1 0,-1-2,2 2,-2 0,1 0,-1 0,0-1,1 1,-1 0,0-1,2 1,-2 0,1-2,-2 1,-1-2,1 2,-2-2,2 2,0 0,-1-1,0 0,0 0,1 1,-2 0,2-1,-3 1,-1 0,-2-1,0 2,1-1,-1 1,2 0,-2 1,-4-1,-11 2,-58-2,-90 0,130 4,24-2,2 0,-8-1,-7-1,25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5:54.6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109 157,'-15'1,"6"-1,0 0,-1 0,1-1,0 0,-1-1,1 1,0-2,7 2,2 1,-1-1,0 1,-1-2,1 2,0-1,-1 0,2 1,-1-2,0 1,1 0,-2 1,2-2,-1 1,1 0,-1-1,1 1,-2 0,2-1,0 1,-1 0,1-1,0 1,0 0,0-1,0 1,0 0,0-2,0-5,1 0,1 0,-1 0,2-4,-1 3,-2 5,2 0,-2 0,1 0,0 0,1 0,-1 0,2 0,-2 0,2 0,-1 1,0-1,0 0,2 0,-4 4,0 0,2 0,-2 0,0-1,0 1,0 0,0 0,0 0,0 0,0 0,0 0,0 0,0 0,0 0,0 0,1 0,-1 0,0 0,0 0,0 0,0 0,0 0,0 0,0 0,0 0,0 0,1 0,-1 0,0 0,0 0,0 0,0 0,0 0,0 0,0 0,0 0,0 0,0 0,2 0,-2 0,0 0,0 0,0 0,1 6,-2 10,-6 23,-2 2,1-9,1 0,2 6,9-66,2 1,1 2,4-9,6-22,-10 32,-2 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26.477"/>
    </inkml:context>
    <inkml:brush xml:id="br0">
      <inkml:brushProperty name="width" value="0.35" units="cm"/>
      <inkml:brushProperty name="height" value="0.35" units="cm"/>
      <inkml:brushProperty name="color" value="#FFFFFF"/>
      <inkml:brushProperty name="ignorePressure" value="1"/>
    </inkml:brush>
  </inkml:definitions>
  <inkml:trace contextRef="#ctx0" brushRef="#br0">945 559,'1'0,"1"0,-1 0,0 0,1 0,-1 1,0-1,1 0,-1 0,0 0,1 1,-1-1,0 2,-1-2,2 0,-1 1,0 0,1-1,-2 2,0-2,1 1,-1 0,0-1,1 2,-1-1,0 0,0-1,0 2,0-1,0-1,0 1,0 1,0-1,0-1,0 1,0 1,0-2,0 1,0 0,-1 1,0 6,-2 0,-1 0,1 0,-1 0,0-2,0 2,-1 0,-12 16,-9 8,14-16,0-2,0 0,0 0,-1-2,-11 9,23-21,1 1,-2-1,1 2,1-2,-1 0,1 1,-2-1,1 0,1 0,-1 1,-1-1,2 0,-2 0,2 0,0 0,0 0,0 0,-2 0,2 0,0 0,0 0,0 0,0-1,-1 1,1 0,0 0,0 0,0 0,0 0,-1 0,1-1,0 1,0 0,0 0,0 0,0 0,0-2,-2 2,2 0,0 0,0 0,0-1,0 0,0-1,0 0,0 0,0 1,0-2,0 2,0 0,0-2,2 2,-2-1,0 0,1 0,3-8,0 0,1 1,1 1,-1-1,2 1,-1-3,18-17,4-1,-13 13,16-16,1 1,0 3,36-24,-42 33,1 3,1 2,0-1,1 2,25-7,-49 18,-2 1,-1 1,1-1,-2-1,2 2,0 0,-1-1,1 1,0 0,-1 0,1 0,2 0,-5 1,0-1,0 0,2 0,-2 0,0 0,0 0,0 0,0 0,0 0,0 0,1 2,-1-2,0 0,0 0,0 0,0 0,0 0,0 1,0-1,0 0,0 0,0 0,0 0,0 0,0 1,0-1,0 0,0 0,0 0,0 0,0 2,0-2,0 0,0 0,0 0,0 0,-3 9,2-8,-10 19,-1 0,-1-1,0 0,-2-2,-9 8,4-2,-23 28,-10 9,2 2,-3 13,-209 318,247-374,15-18,-2 2,0-2,2 2,-2 0,2-1,0 1,-1 0,1-1,-2 1,3 0,-1-1,0 2,-1-1,1 2,0-2,6-4,67-35,44-14,-83 38,2 2,0 0,-1 2,29-2,-59 10,-1 0,-1 0,1-2,0 2,1 0,-2 0,1 2,0-2,-2 0,-1 0,0 0,1 1,-1-1,2 0,-2 0,0 0,1 1,-1-1,0 0,1 2,-1-2,0 0,0 0,2 1,-2-1,0 0,0 1,0-1,1 2,-1-2,0 0,0 1,0-1,0 1,0-1,0 0,0 2,0-2,0 1,0-1,0 0,0 1,0-1,0 2,0-2,0 1,-3 11,-1 0,2 0,-4 0,2 0,-1 0,0-1,-2 1,-16 24,-11 13,26-37,-15 21,-2-2,-1 0,0-2,-20 16,37-35,1-1,0 0,0 1,1-1,1 2,-1-1,-2 10,-1-2,2-4,-12 17,16-27,-6 9,11-7,7-5,69-9,-54 3,-19 3,1 1,1 1,-2-1,1 1,3-2,-7 2,3 0,0 0,2 0,-2 2,0-2,1 1,0 0,-3-1,-1 2,0-2,1 1,-1-1,0 1,1 1,-1-2,0 1,-1 0,2-1,-1 2,0-1,-1 0,2 1,-2-1,1 0,-1 1,1-1,-1 0,2 1,-2-1,14 39,-12-33,-1-2,2 0,-1 1,1-2,0 1,2 4,-2-6,-1 0,0-1,0 1,1-2,0 2,-1-2,1 2,0-2,1 2,-2-2,1 1,1-1,-1 0,1-1,-2 2,2-1,-1-1,1 0,0 1,9 1,-7-2,-1 1,0-1,1 0,-1 0,0 0,1 0,-1-1,0-1,1 1,-4 1,0-1,-1-1,0 2,2-1,-2 0,1-1,-1 1,0 0,1-1,-1 1,0 0,1-1,-1 1,-1 0,1-1,1 0,0-4,1 1,0-2,-2 2,2-4,-1-1,0 1,-2 0,1-2,-1 2,0-2,-1-1,-1-17,1 7,1 13,0 0,0-2,1-5,1 12,-1 1,0 1,2-1,-2 0,2 1,-2-1,2 0,1-1,3-5,19-28,-15 21,0 1,1 0,1 1,-10 10,-2 1,0 0,2 1,-2-2,1 1,-1-1,0 1,-1-1,2 2,-1-5,3-9,-1 7,-2 5,0 1,1-1,-1 0,0 1,1 1,-1-2,0 1,2 0,0-1,-1 0,14-20,-13 20,0-1,-1 1,1 0,1 0,-1 0,1 0,-2 1,1 1,0-1,-2 0,2 1,-2-1,2-1,-2 1,0 1,1-2,-1 1,0-1,-1 1,2-1,-2 2,1-2,-1 0,1-2,2 1,-2 0,2 1,0-2,-1 2,1-1,0 1,3-4,10-17,-5 3,-11 20,1-1,1 0,-2 1,1-1,0 0,2 1,-2-1,1 0,0 1,0 0,-1 0,2-1,-1 2,0-1,0 0,1 0,1 0,9-5,-10 4,1 2,0-2,-1 2,1 0,1-1,12-4,-13 4,-1 1,1 0,-1-1,1 1,0 1,-2-1,2 1,3 0,-3 0,0 0,0 0,-1-2,1 2,0-1,0 0,-2 1,2-2,0 0,-1 0,4 0,1-4,-2 1,2 0,6-7,14-12,-20 17,1 2,-1-1,1 1,1 1,-1 0,8-3,-2 3,-8 2,-2 0,0 0,2 0,2 1,-6 1,-2-1,2 1,-2-2,2 1,-2 1,1-1,0-1,0 1,-1 1,2-3,-1 1,0 0,0 1,0 0,0-1,0 2,0-1,1 0,0-1,-1 2,1-1,-2 0,2 1,-2-2,2 1,-2 0,2-1,-2 1,2 0,-2-2,1 2,-1-1,0 1,2 0,-2-1,1 1,-1 0,0-1,2 1,-2 1,1-1,0 1,0-2,0 2,0-1,-1 1,2 0,-2-1,3 1,-3 0,1 0,-1 0,2 0,-2 0,0-2,1 2,0 0,0-1,-1 1,0-1,1 1,-1-2,0 2,1-1,-1 0,0-1,1 1,-1 1,0-1,1-1,-1 1,-1 0,1-1,1 1,-2-2,1 2,-1 0,1-1,-1 0,2-2,-1-2,0 2,-1-1,2 1,-2-1,0 1,0-2,0 2,-2-1,1 0,1 2,0 2,-1-1,1 1,-2 0,1-1,1 0,-1 0,-1 1,1 0,0-1,-1 1,1 1,0-1,-1-1,1 1,0 0,-30-15,23 12,-1 0,-1 0,0 0,0 1,0 0,0 2,0-2,-10 2,-16 0,-23 2,11 0,41-1,2 0,0 2,-1-1,1 0,0 1,1 0,-2 0,-3 3,4-2,-2-1,2 0,-2 0,2 0,-2-1,-2 2,-2-3,2 1,-2 0,2 2,-1 0,1-1,0 1,-1 1,1 0,-6 4,13-7,-1 1,-1 0,1 0,-1-1,2 0,-2-1,0 2,1-1,-1-1,0 0,0 0,1 1,-1-2,0 1,2 0,-2 0,0-1,-3-1,7 1,-1 1,-1-1,2 1,-1-2,1 2,-1-1,1 1,-2-1,2 1,0-2,-1 1,1 1,0-1,-1-1,1 1,0 1,0-1,-2-1,2 2,0-1,0 0,0-1,0-23,0 22,2-14,0 1,2-1,0 1,0-2,2 2,3-6,14-30,10-12,-25 46,-3 9,-3 5,0-1,1 1,0-2,2 0,-5 6,1-2,-1 1,2 1,-1-1,-1-1,1 2,1-1,-1 1,-1-1,1 1,1 0,-1-2,0 2,-1 0,2-1,-1 1,0 0,1 0,-1 0,0 0,1 0,0 0,1 0,0 0,-1-1,0 1,0 0,1-2,0 2,-1-1,0 0,0 1,1-2,-2 1,2 0,-2-1,3 0,-1-1,1 0,-1 2,1-2,0 2,-2 0,4-1,-5 1,2 1,-1 0,1-1,-2 1,2 0,0 0,-1 0,1 0,1 0,-4 1,1-1,-1 0,0 0,2 0,-2 0,0 0,1 0,-1 0,0 1,0-1,1 0,-1 0,0 2,2-2,-2 0,0 0,0 1,1-1,-1 0,0 0,0 1,0-1,0 0,1 2,-1-2,0 0,0 1,0-1,0 0,0 1,0-1,0 2,0-2,0 0,0 1,0-1,0 0,0 1,0-1,0 0,-1 2,1-2,0 0,0 1,0-1,0 0,-1 1,1-1,0 0,0 0,-7 11,2 0,-3-2,1 0,-1 1,-7 6,-15 13,-2-2,9-9,-20 20,-2-2,0-3,-3-2,-2-2,0-2,-1-2,-1-2,-4-3,37-14,15-3,-1 0,0-2,-1 0,1 1,0-1,-1 0,1-1,0 2,-1-2,0 0,-2-2,-2 2,0 0,0 0,1 0,0 2,-1-1,1 2,-8 1,-10 2,-350 80,363-82,2 0,0 0,0 1,0 0,0 2,2 0,-1-1,0 2,1 0,-4 3,13-10,0 1,-1-1,1-1,0 1,-1 1,1-2,0 1,-1-1,1 1,0-1,-2 0,2 2,-1-2,1 0,-2 0,2 0,1 0,-1 0,1 0,-2 0,2 0,-1 0,1 0,-1 0,1-2,-2 2,2 0,-1 0,1 0,-1-1,1 1,-2 0,2 0,0-1,-1 1,1 0,0-2,-1 2,1-1,0 1,-2 0,2-1,0 1,0-2,0 2,-1-1,1 1,0-1,0 1,0-2,0 2,0-1,0 1,0-1,0-1,0-12,-5-97,1 67,-3-39,-9-21,3 42,7 22,4 0,0-39,2 36,2 11,-4-25,1 53,0 0,1 0,-2 1,1-1,-2 0,2 0,0 2,-2-2,-8-19,9 18,-1-1,0 2,1-1,-1 0,-1 1,0-2,1 2,-1 0,0 0,-1 0,1 0,-3-1,-3-3,6 3,0 1,1-2,-1 1,1 0,1-1,-1 1,0-3,2 4,-23-67,23 66,-2 0,2-1,-1 2,0-1,0 1,0 0,-1-1,0 1,-2-2,-4 0,7 6,2 0,-1 0,0-2,1 2,-2-1,1 1,1 0,-1-1,1 1,-2-2,1 1,1 1,0-1,0 1,0 0,0-2,0 2,0 0,0-1,0 1,0 0,0-1,0 1,1 0,-1-2,0 2,0 0,0-1,0 1,0 0,2 0,-2-1,0 1,0 0,1 0,-1-2,0 2,0 0,1 0,-1 0,0-1,2 1,-2 0,2-1,2-1,-1 1,0 0,-1-1,2 1,-1 1,0-1,1 1,-2-2,2 2,-1 0,1 0,7 0,1 0,9 3,-9 0,0-1,0 2,-1 0,10 6,18 4,-5 1,1 1,-2 1,1 1,10 10,13 6,-48-27,1-2,-1 2,0 0,-1-1,0 2,0 0,0 0,-1 2,1-2,-3 1,2 0,1 7,-4-10,-1-1,1 0,-2 1,2-1,2 0,-2-1,0 2,1-2,-1 0,7 2,-10-4,2-1,-1-1,0 1,0-1,1 0,-2 2,2-2,0 0,-1 0,0 0,0 0,1 0,-2-2,2 2,0 0,-2-1,2 1,-1-1,0-1,2 1,-2 0,1-1,1 0,-1 0,-1 0,1 0,1 0,-1-1,-2 0,2 1,-1-1,1 0,0-2,-2 2,0-1,1 2,-1-2,-1 1,1-1,-1 1,0-1,2 0,-2 2,-2-2,2 0,0 1,-1-1,1 0,-1 1,-1-3,0 4,0 1,1 1,0-1,-2-1,2 1,-1 1,0-1,0 1,1-2,-2 2,2 0,-2-1,2 1,-3 0,-16-5,11-2,-2 0,2-1,-1 2,2-4,-4-2,10 11,-1-3,0 0,-1 0,2 0,0 0,0-1,-1 1,2 0,-1-2,-2-2,0-8,2 0,-2-5,4 20,0-2,0 2,-2-2,2 2,-1-2,1 2,-1-2,-1 2,2-1,-1 0,0 0,-1 1,1-2,0 2,-1 0,1-1,0 2,-1-1,1 0,-2 1,2-2,0 2,-1 0,1-1,-2 1,2 0,0-1,-1 1,0 0,0 0,1 0,-2 0,-21 1,15 0,-2 1,1-2,-1 0,0-2,2 1,-2 0,1-2,10 3,-2 0,2 0,-1 0,1 0,-1 0,1 0,-2-1,2 1,-1 0,1 0,0 0,-1-2,1 2,-2 0,2-1,0 1,-1 0,1-1,0 1,0-2,-1 2,1 0,0-1,0 1,0-1,0 1,0 0,0-2,1 2,-1 0,0-1,0 1,0 0,1 0,-1-1,0 1,0 0,0 0,2-2,-2 2,0 0,1 0,-1 0,0-1,1 1,-1 0,0 0,6-3,-2 2,0 0,1-1,-1 1,4 0,25-3,2 2,-2 1,10 4,18-2,81-1,-140 0,1 0,-2 1,2-1,0 2,-2-1,2-1,-2 1,2 1,-2-1,2 0,-1 2,13 5,-11-7,1 3,2-1,-2 0,2-1,0 0,-1-1,1 2,0-3,-1 1,1 0,1-1,7-1,-11 1,0 0,0 0,0 0,1 0,-1 0,0 0,4 3,-8-3,0 0,1 0,-1 1,2-1,-2 1,0-1,1 0,-1 2,0-2,1 1,-1-1,0 1,0-1,2 2,-2-2,0 1,0-1,0 1,0-1,0 2,0-2,0 1,0-1,0 1,0 22,-2-15,2 11,0-2,4 19,-4-35,0-1,0 2,0-2,2 1,-2-1,0 1,1 1,-1-2,0 0,1 1,-1-1,2 1,-2-1,1 2,-1-2,1 0,-1 1,2-1,-2 0,1 0,0 1,-1-1,2 0,-2 0,1 0,0 0,-1 0,2 0,-1 0,30 0,-22 0,62-5,-65 5,13-3,-19 3,1 0,1 0,-2 0,1 0,-1 0,1 0,-1-1,2 1,-2 0,1 0,-1-1,1 1,-1 0,0-2,2 2,-2 0,1-1,-1 1,0-1,0 1,0 0,1-2,-1 2,-1 0,1-1,0 1,0 0,0-1,0 1,0 0,0-2,0 2,0 0,0 0,-1-1,1 1,0 0,0 0,0-1,0 1,-2 0,2 0,0 0,0-2,-1 2,-11-9,7 5,-33-31,24 18,3 4,2-3,3 4,5 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389 8,'-13'-3,"1"2,-2-2,1 3,0-1,-1 1,-10 1,-12 1,7-2,6-2,-15 4,35-1,-1-1,1 1,1 1,-1-1,0 0,-1 1,2-1,-2 2,-16 7,9-8,0 0,1 0,-1-2,0 0,1 0,-5 0,-13-2,24 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413 1,'-81'1,"-86"-2,164 1,1 0,-1 0,0 0,1 1,-1-1,2 2,-2-2,0 1,1-1,0 1,0 1,-2 0,-24 20,12-8,13-12,2-2,-2 1,2 0,-1-1,0 2,0-2,0 0,-1 1,2-1,-2 0,2 0,-2 0,-29-1,13-1,14 2,1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443 2,'-47'0,"11"-1,-31 4,62-3,0 1,1 0,-2 1,1 0,-3 1,4-2,-1 2,1-2,0 1,-2-1,2 0,-1-1,-4 2,-206-4,211 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465 1,'-20'0,"-2"0,0 0,0 1,-5 3,8-2,1-1,-1 0,-17-2,-4 0,-23-1,-63 4,99 0,23-2</inkml:trace>
  <inkml:trace contextRef="#ctx0" brushRef="#br0" timeOffset="1">489 64,'-25'0,"-27"0,52 0,0 0,-1 0,1 0,0 0,-2 0,2 0,0 0,0 0,-1 0,1 0,0 0,0 0,-1-2,1 2,0 0,-2 0,2 0,0 0,0 0,0 0,-1-1,1 1,0 0,0 0,0 0,-1-1,1 1,0 0,0 0,0-2,0 2,0 0,0-1,0 1,1 0,-1 0,0-1,0 1,1 0,-1 0,0 0,2-2,-2 2,1 0,-1 0,0 0,1 0,-1 0,0 0,2 0,-2 0,1 0,-1 0,0 0,1 0,3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0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373 1,'-368'0,"363"0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435 10,'-90'2,"-94"-4,164-3,16 4,0 1,2-2,-2 2,0-1,-3 1,-66 0,69 0</inkml:trace>
  <inkml:trace contextRef="#ctx0" brushRef="#br0" timeOffset="1">200 1,'-140'3,"135"-3</inkml:trace>
  <inkml:trace contextRef="#ctx0" brushRef="#br0" timeOffset="2">120 4,'-115'0,"110"0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176 0,'-171'0,"166"0</inkml:trace>
  <inkml:trace contextRef="#ctx0" brushRef="#br0" timeOffset="1">529 0,'-134'0,"130"0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156 2,'-155'0,"254"2,103-4,-198 1,-1 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465 1,'-460'0,"456"0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35.083"/>
    </inkml:context>
    <inkml:brush xml:id="br0">
      <inkml:brushProperty name="width" value="0.2" units="cm"/>
      <inkml:brushProperty name="height" value="0.2" units="cm"/>
      <inkml:brushProperty name="color" value="#FFFFFF"/>
      <inkml:brushProperty name="ignorePressure" value="1"/>
    </inkml:brush>
  </inkml:definitions>
  <inkml:trace contextRef="#ctx0" brushRef="#br0">0 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8"/>
    </inkml:context>
    <inkml:brush xml:id="br0">
      <inkml:brushProperty name="width" value="0.1" units="cm"/>
      <inkml:brushProperty name="height" value="0.1" units="cm"/>
      <inkml:brushProperty name="color" value="#FFFFFF"/>
      <inkml:brushProperty name="ignorePressure" value="1"/>
    </inkml:brush>
  </inkml:definitions>
  <inkml:trace contextRef="#ctx0" brushRef="#br0">0 1,'0'0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19"/>
    </inkml:context>
    <inkml:brush xml:id="br0">
      <inkml:brushProperty name="width" value="0.1" units="cm"/>
      <inkml:brushProperty name="height" value="0.1" units="cm"/>
      <inkml:brushProperty name="color" value="#FFFFFF"/>
      <inkml:brushProperty name="ignorePressure" value="1"/>
    </inkml:brush>
  </inkml:definitions>
  <inkml:trace contextRef="#ctx0" brushRef="#br0">505 102,'-9'4,"1"0,-1 0,1 0,0 2,0-1,1 0,-1 2,1 0,-3 3,0-2,2-1,-1 0,0-2,-1 2,0-2,-2 0,-12 6,18-10,2 1,0-1,-1 0,1 2,0 0,0-1,0 0,0 2,0-2,1 1,-1 1,2-1,-9 9,8-11,1 2,0-1,0 1,0 0,0-1,0 1,1 0,-3 3,0 0,0-1,0 0,0 1,-1-1,-5 3,-10 13,-36 37,54-54,-1 0,0 0,1 0,0 0,0 0,0 0,-2 2,4-4,-1-1,1-1,-1 1,-1 1,2-2,-1 1,0-1,-1 1,2-1,-1 2,0-2,-1 0,1 1,0-1,-1 0,2 1,-1-1,0 0,-1 0,1 0,0 0,-1 0,-31-1,29 0,3 1,1 0,-2 0,1 0,1-2,-1 2,1 0,-2 0,2-1,-1 1,1 0,-1-1,1 1,-2-2,2 2,-1-1,1 1,0-1,-1 1,1-2,0 2,-2-1,2 1,0-1,0-1,-1 2,1-1,0 0,0 1,-1-2,1 1,0 1,0-1,-2 1,2-2,-1 2,1-1,-1 1,1-1,-2 1,2-2,-1 2,1-1,-1 1,1 0,-2-1,1 1,1 0,-3 0,2-2,0 2,-2 0,2 0,-1-1,0 1,0-1,1 1,-2-2,2 2,0-1,-2 0,3-1,-1 1,-1 0,2 1,0-2,-1 1,1 0,-1-1,1 2,0-1,0 0,-2-1,2 1,0 0,0-1,0 1,0 0,0-1,0 1,0-8,0 5,-1 1,1 0,0 1,0-1,1-1,-1 1,0 1,2-1,-2-1,1 0,2 3,-1-1,1 1,0 0,-1-1,1 1,0 0,1 1,-2-2,1 2,0 0,1 0,5-1,-1 0,0-1,1 0,-1 0,4-3,-10 5,0-1,0 1,-1 0,0-2,1 2,-2-1,1 0,0 1,1-2,-1 1,0 0,1 1,-2-2,1 1,0 0,-1-1,2 1,-1 0,4-9,5-2,7-10,-17 20,1 1,-1 0,2-1,-2 1,0 0,1-1,-1 1,0 0,0-1,0 1,0-2,1 2,-2 0,1-1,0 1,0 0,0-2,0 3,0 0,0 0,0 0,-1-1,1 1,0 0,0 0,0 0,0 0,0-2,0 2,0 0,0 0,-2 0,2 0,0 0,0-1,0 1,0 0,-1 0,1 0,0 0,0 0,0 0,-1 0,1 0,0 0,0 0,0 0,-2 0,2 0,0 0,0 0,0 0,-12 4,-5 13,5-5,11-10,1-2,0 0,-2 0,2 1,0-1,-1 0,1 0,0 0,-1 0,1 1,0-1,-2 0,2 0,0 0,-1 0,1 0,-1 0,1 0,0 0,-2 0,2 0,0 0,-1 0,1 0,-1 0,1 0,0-1,-2 1,2 0,0 0,-1 0,1-1,0 1,-1 0,1-2,0 2,0-1,0 0,0 1,-2-2,2 2,0-1,0 1,2-1,-2-1,0 2,0-1,0 1,0-1,0-1,1 2,-1-1,0 1,0-1,1 1,-1-2,0 2,2-1,-2 1,1 0,-1-1,17-17,-15 17,-1 0,0 1,2-2,-2 1,1 1,0-1,0 1,0-2,0 2,-1 0,2 0,-1 0,0 0,-1-1,2 1,-2 0,0 0,1 0,-1-1,0 1,1 0,-1-2,0 2,1-1,-1 1,0-1,1-1,-1 2,0-1,1 0,-1-1,-1 1,1 1,1-3,-1 2,2-2,-2 1,2 0,-1 0,0 0,0 0,1 0,0 1,-1-2,2 2,-1 0,0-1,-2 1,2 0,-2-1,2 1,-2 0,2-1,-2 0,0 0,1 0,0 0,0 0,-1 0,2-2,-2 2,0-1,1 0,-1 1,0-1,2 2,-2-2,3-1,-2 4,-1-1,0-1,1 0,-1 0,0 1,1 0,-1-1,-1 0,1 0,1 1,-2 0,1-2,-1 2,1-2,-1 2,0-1,0-2,2-21,-4 18,2 1,0-1,0 0,2-1,-1 3,0-2,1 1,2-6,-4 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0"/>
    </inkml:context>
    <inkml:brush xml:id="br0">
      <inkml:brushProperty name="width" value="0.1" units="cm"/>
      <inkml:brushProperty name="height" value="0.1" units="cm"/>
      <inkml:brushProperty name="color" value="#FFFFFF"/>
      <inkml:brushProperty name="ignorePressure" value="1"/>
    </inkml:brush>
  </inkml:definitions>
  <inkml:trace contextRef="#ctx0" brushRef="#br0">146 226,'-4'10,"2"-1,-2 0,0 1,-2-2,1 0,0 1,-2 0,0 1,7-8,-1 1,0 0,-1-1,2 1,-1 0,1-1,-1 1,1 0,0-1,0 1,0 2,0-1,0-1,0 1,-2-1,2 1,-1 0,1-2,-3 5,3-6,-1 2,0-2,1 1,-2-1,1 0,0 2,-1-2,1 1,0-1,-1 0,1-1,0 2,-2-1,2 0,-1-1,1 2,-2-1,1-1,-5 3,0-2,2 0,-2-1,1 0,-1 2,6-2,-1 0,2 0,-1 0,1 0,-1 0,-1 0,2 0,-1 0,0 0,1 0,-2-2,2 2,-1 0,0 0,1-1,-2 1,2 0,-1 0,1-1,-1 1,1-2,-2 2,2-1,-1 1,1-1,0 1,-1-2,1 1,-2-2,2 2,-1-2,1 2,0-2,0 2,0-2,0 2,0-2,0 1,0 0,1-6,2 0,-2 0,2 0,0 0,-1 2,1-2,1 1,0-1,0 1,1 1,-1-1,7-5,5-5,0-1,1 2,18-12,30-17,-41 29,-20 15,0-1,0 1,0 0,0-1,0 2,0-1,2 1,-2 0,0 0,0 0,0 0,1 1,0-1,17 2,-18-2,0 0,-2-2,2 2,0-1,0 0,-1-1,1 1,0 0,-1-1,1 1,-2-2,4 1,4-5,-8 6,-1-1,0 1,1 0,-2-1,1 1,0 0,-1-1,2 1,-2 0,0-2,1 2,-1-1,0 1,1 0,-1-1,0 0,0 0,0 1,0 0,0-2,-1 2,1-1,0 1,0 0,-1-1,1 0,-2 0,0 1,0 1,0-1,-1 1,0-2,2 2,-2 0,1 0,-1 0,0 0,1 0,0 0,0 0,-2 2,-7-2,-226 0,234 0,2 0,-2 0,2 0,-2 0,2-2,-1 2,0-1,0 1,1-1,0-1,-2 2,2-1,-1 0,1-1,0 1,-1 0,1-1,0 1,-1 0,0-2,0 0,0 1,0-1,1 0,0 1,-1-1,1 0,1-1,-1 2,-1-1,2-1,-1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1"/>
    </inkml:context>
    <inkml:brush xml:id="br0">
      <inkml:brushProperty name="width" value="0.1" units="cm"/>
      <inkml:brushProperty name="height" value="0.1" units="cm"/>
      <inkml:brushProperty name="color" value="#FFFFFF"/>
      <inkml:brushProperty name="ignorePressure" value="1"/>
    </inkml:brush>
  </inkml:definitions>
  <inkml:trace contextRef="#ctx0" brushRef="#br0">132 0,'0'3,"-2"-1,2 1,-1 0,1-2,-1 2,1-1,-2 0,1 0,0 1,-1 0,0-1,0 1,1 0,0-1,-1 1,2 1,-1-1,0-1,-2 10,0 0,-1 0,0 0,-1-1,0 1,-2 1,-8 18,5-11,7-15,0-1,1 2,-1-1,2 0,-2 2,-12 32,10-29,-14 22,18-29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2"/>
    </inkml:context>
    <inkml:brush xml:id="br0">
      <inkml:brushProperty name="width" value="0.1" units="cm"/>
      <inkml:brushProperty name="height" value="0.1" units="cm"/>
      <inkml:brushProperty name="color" value="#FFFFFF"/>
      <inkml:brushProperty name="ignorePressure" value="1"/>
    </inkml:brush>
  </inkml:definitions>
  <inkml:trace contextRef="#ctx0" brushRef="#br0">160 0,'-16'27,"11"-21,1 2,-2-1,1 0,-3 2,7-6,-2-1,2 1,-2 1,2-1,-1-1,1 2,0-1,-1 1,1-1,1 1,-1 2,-1-2,1 2,0-2,-1 1,1-1,-2 0,1 3,-8 10,1 0,-4 11,-27 55,28-58,9-19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3"/>
    </inkml:context>
    <inkml:brush xml:id="br0">
      <inkml:brushProperty name="width" value="0.1" units="cm"/>
      <inkml:brushProperty name="height" value="0.1" units="cm"/>
      <inkml:brushProperty name="color" value="#FFFFFF"/>
      <inkml:brushProperty name="ignorePressure" value="1"/>
    </inkml:brush>
  </inkml:definitions>
  <inkml:trace contextRef="#ctx0" brushRef="#br0">137 1,'-8'32,"5"-25,2 1,-2 0,2 0,0 0,1 4,-2-10,2 1,-1 0,1-1,-1 2,1-1,-2 0,1-1,0 0,-1 0,1 1,0 0,-2-1,2 0,-2 0,2 1,-3 1,1 0,0 0,1 0,-4 4,-2 5,7-11,0-1,-1 0,1 1,0-1,1 0,-2 2,2-2,-1 1,1-1,-1 2,-1-1,1 5,0 0,-2-1,0 0,1 2,-8 13,1 23,5-28,3-13,1-1,0 0,-2 0,2 1,-1-2,0 2,1 0,-2-2,1 2,0-2,-1 2,1-1,-14 18,14-17</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4"/>
    </inkml:context>
    <inkml:brush xml:id="br0">
      <inkml:brushProperty name="width" value="0.1" units="cm"/>
      <inkml:brushProperty name="height" value="0.1" units="cm"/>
      <inkml:brushProperty name="color" value="#FFFFFF"/>
      <inkml:brushProperty name="ignorePressure" value="1"/>
    </inkml:brush>
  </inkml:definitions>
  <inkml:trace contextRef="#ctx0" brushRef="#br0">112 0,'-7'9,"2"1,-1-1,-2 4,-2 9,8-20,1 2,0-1,-1 1,1 0,0 1,1-2,-2 0,2-1,-1 1,0 1,-1-1,1-1,0 1,-2 1,-8 9,7-6,0-2,0 1,-1-1,1 0,-1 1,-3 0,6-4,2-2,0 0,0 0,0 0,0 0,-1 0,1 0,0 0,0 0,0 0,0 1,-1-1,1 0,0 0,0 0,0 0,-2 0,2 0,0 0,0 0,0 0,0-1,-1 1,1 0,0 0,0 0,0 0,0 0,-1 0,1 0,0 0,0 0,0 0,0-2,-2 2,2 0,0 0,0 0,0 0,0 0,0-1,0 1,0 0,0 0,0 0,0-1,-1 1,1 0,0 0,0 0,0-2,0 2,0-1,0 1,0 0,0-1,0 1,0-2,0 2,0 0,0-1,0 1,0 0,0-1,1 1,-1-2,0 2,0 0,0-1,0 1,2 0,-2-1,0 1,0 0,1 0,-1-2,0 2,5-4,-2 0</inkml:trace>
  <inkml:trace contextRef="#ctx0" brushRef="#br0" timeOffset="1">108 117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6"/>
    </inkml:context>
    <inkml:brush xml:id="br0">
      <inkml:brushProperty name="width" value="0.1" units="cm"/>
      <inkml:brushProperty name="height" value="0.1" units="cm"/>
      <inkml:brushProperty name="color" value="#FFFFFF"/>
      <inkml:brushProperty name="ignorePressure" value="1"/>
    </inkml:brush>
  </inkml:definitions>
  <inkml:trace contextRef="#ctx0" brushRef="#br0">1 1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7"/>
    </inkml:context>
    <inkml:brush xml:id="br0">
      <inkml:brushProperty name="width" value="0.1" units="cm"/>
      <inkml:brushProperty name="height" value="0.1" units="cm"/>
      <inkml:brushProperty name="color" value="#FFFFFF"/>
      <inkml:brushProperty name="ignorePressure" value="1"/>
    </inkml:brush>
  </inkml:definitions>
  <inkml:trace contextRef="#ctx0" brushRef="#br0">285 1,'-5'13,"0"1,-2-1,-4 6,2-1,8-15,-1-2,2 2,-1 0,1-1,-1 0,1 0,0 1,0 0,0-1,0 1,0 0,0-1,0 0,0 0,-2 1,2 0,0-1,-1 1,1-2,-1 2,-1 0,0 3,-1 0,2 0,-2 0,2 0,-1 1,1 1,-6 25,3-23,0 0,-1 0,1-1,-1 0,-3 3,-3 8,8-16,2 0,-2 2,1-2,-1 0,-2 2,-2 1,2 0,-1 1,1-2,0 2,-1 0,2 0,-2 6,4-8,0 1,0 0,1-1,0 1,-1 0,2-5,-1 1,1-2,-1 2,-1 0,1-2,1 2,-1-2,-1 2,0-1,0 1,0 0,0-1,1 0,0 0,-1 1,2 0,-1-1,0 2,1-2,0 0,0 0,-2-1,2 0,0 2,-1-2,1 1,-1-1,1 0,-2 1,1 0,1 0,-1-1,-1 0,0 1,0-1,1 0,0-1,-1 2,0-2,0 1,1-1,-2 0,2 0,0 0,-2 1,2-1,-2 0,2 0,-2-1,-9 1,9 1,1-1,-1 0,0 0,2 0,-2 0,1 0,-1-1,0 1,1 0,-1-1,-1-1,4 2,0 0,0 0,0 0,0-1,0 1,0 0,0 0,0 0,0 0,0-1,0 1,0 0,0 0,0 0,0 0,0 0,0-2,1 2,-1 0,0 0,0 0,0 0,0 0,0 0,0 0,0-1,0 1,0 0,2 0,-2 0,0 0,0 0,0 0,0 0,0 0,0 0,1 0,8-7,-5 5,0-1,-1 0,1 1,-1-1,1 2,-2-2,2 0,0 2,-1 0,1-1,0 1,0 0,0-1,0 2,0-1,0 1,1-1,-3 2,-1-2,0 1,1 0,-1 0,0 0,1 0,-1-2,0 2,1 0,-1-1,0 1,1-1,-1 1,0-2,-1 1,2 1,-1-1,0-1,1 1,-2 1,1-3,3-1,-1-1,-1 1,1-1,-2-1,2 0,-2 2,1 0,0 0,0 0,0 0,0 0,0 0,4-2,-4 2,1 2,-2-2,2 1,0-1,-2 1,2-1,-2 0,0 0,1 0,8-36,-8 32,-1 0,0 4,-1 2,2-2,-1 0,0 1,1-1,-1 1,0-1,1 2,-1-2,3 0,3-7,-5 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28"/>
    </inkml:context>
    <inkml:brush xml:id="br0">
      <inkml:brushProperty name="width" value="0.1" units="cm"/>
      <inkml:brushProperty name="height" value="0.1" units="cm"/>
      <inkml:brushProperty name="color" value="#FFFFFF"/>
      <inkml:brushProperty name="ignorePressure" value="1"/>
    </inkml:brush>
  </inkml:definitions>
  <inkml:trace contextRef="#ctx0" brushRef="#br0">1 485,'3'-6,"-1"2,1-2,0 2,-2-1,2 0,-2-1,0 1,1 1,-2-1,1-1,-1 1,1-3,-2 7,1-1,0 1,0 0,0-1,1 1,-1 0,0-1,0 2,0-1,2 0,-2-1,0 1,1 1,-1-1,1-1,-1 1,2 1,-2-1,1-1,0 2,-1-1,2 0,-1 1,-1-2,1 2,1-1,-1 1,-1 0,1-1,1 1,-1 0,0-2,1 2,0-1,1 1,0-1,-1-1,0 1,0 0,1-2,-2 2,1-1,-1 1,0-2,1 2,-1 0,-1-2,1 2,-1-1,2 0,-2 0,1 0,-1 0,0-2,7-16,-5 16,1 0,-2 0,1 0,0 0,0-2,-2 6,1-2,-1 1,0 1,0-1,0-1,0 2,0-1,0 0,0 1,0-2,0 1,0 1,0-1,0-1,-1 2,1-1,0 1,0-1,-2-1,2 2,0-1,-1 1,1-1,-1 1,1-2,-2 2,2-1,-1 1,1-1,-7-3</inkml:trace>
  <inkml:trace contextRef="#ctx0" brushRef="#br0" timeOffset="1">12 415,'0'0</inkml:trace>
  <inkml:trace contextRef="#ctx0" brushRef="#br0" timeOffset="2">45 415,'0'0</inkml:trace>
  <inkml:trace contextRef="#ctx0" brushRef="#br0" timeOffset="3">33 195,'0'0</inkml:trace>
  <inkml:trace contextRef="#ctx0" brushRef="#br0" timeOffset="4">1538 24,'-6'1,"0"-1,0 2,0-1,1 0,-2 1,2 0,0 1,-3 0,1-1,-1 0,-5 2,-66 2,32-6,33 0,-1 0,-14 2,25-1,-2 0,2 1,0-1,-1 0,1 2,-1 0,-22 7,19-7,0 0,0 1,0-2,0 2,1 0,1 2,-4 0,4-2,4-2,0-1,-1-1,2 1,-2 1,0-2,1 1,0-1,0 0,-1 0,0 1,1-1,-30-1,10 0,22 1,-1 0,1 0,-1 0,1 0,-2 0,2 0,-1 0,1 0,-1 0,-1 0,2-2,-1 2,1 0,-1 0,1 0,-2-1,2 1,0 0,-1-1,1 1,-1 0,1-2,0 2,-2-1,2 1,0-1,-1 1,1-3,-1 0,1 2,0-2,0 1,0 0,0 0,0 0,0-2,0-1,0 1,0 1,0-1,0 2,0-1,-2-1,2 1,-1-1,0 2,-1-1,1-1,0 1,-1 1,1-1,-3-2,0-6,-4-8,7 19,1-1,0 1,0 0,-2-1,2 1,0 0,-1 0,1-2,0 2,-1 0,1 0,0 0,-2 0,2-1,-1 1,1 0,0 0,-1 0,1 0,-2 0,2 0,0 0,-1 0,1 0,-1 0,1 0,0 0,-2 0,2 1,-1-1,1 0,0 0,-1 0,1 2,-6 0,1 2,0 0,1 0,-2 0,1 3,-8 5,6-5,0 1,1 0,0 0,0 0,0 0,2 1,-1 0,-14 23,17-28,-1 0,-1 0,1 0,-1-1,0 1,2-1,-2-1,0 2,-2-1,2-2,0 2,-5 1,-6 1,-1 1,2-2,-8 0,-19 6,38-10,-3 3,-1-2,0 1,1-1,-1 0,-1 1,-5-2,-5 0,6-2,-1 2,-8 2,19-2,2 1,-1-1,0 0,1 0,-2 1,1-1,1 0,-1 2,1-2,-2 1,2-1,-1 1,1-1,-1 2,-1-1,2-1,-1 1,0 1,1-2,-2 1,1-1,1 1,-1-1,-1 0,1 2,1-2,-1 0,-1 1,1-1,-15 1,-1 1,-1-2,-8-2,-13 1,27 1,8-1,0 1,0 0,0 0,0 0,0 1,-4 0,5 1</inkml:trace>
  <inkml:trace contextRef="#ctx0" brushRef="#br0" timeOffset="5">494 221,'0'0</inkml:trace>
  <inkml:trace contextRef="#ctx0" brushRef="#br0" timeOffset="6">497 197,'-1'0,"-2"-1,2 1,-2-1,2 1,-2 0,2-2,-2 2,0 0,2 0,-8-1,-2 0,0 1,1-2,-1 4,0-2,-5 2,12 0,2-1,-1 0,0 1,-1 0,2 0,-1 0,0 0,1 0,0 1,0 0,-1-1,2 1,-2 0,2-1,-2 1,2 1,-2 1,-12 19,13-21</inkml:trace>
  <inkml:trace contextRef="#ctx0" brushRef="#br0" timeOffset="7">333 241,'0'0</inkml:trace>
  <inkml:trace contextRef="#ctx0" brushRef="#br0" timeOffset="8">306 280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38.887"/>
    </inkml:context>
    <inkml:brush xml:id="br0">
      <inkml:brushProperty name="width" value="0.2" units="cm"/>
      <inkml:brushProperty name="height" value="0.2" units="cm"/>
      <inkml:brushProperty name="color" value="#FFFFFF"/>
      <inkml:brushProperty name="ignorePressure" value="1"/>
    </inkml:brush>
  </inkml:definitions>
  <inkml:trace contextRef="#ctx0" brushRef="#br0">0 1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37"/>
    </inkml:context>
    <inkml:brush xml:id="br0">
      <inkml:brushProperty name="width" value="0.1" units="cm"/>
      <inkml:brushProperty name="height" value="0.1" units="cm"/>
      <inkml:brushProperty name="color" value="#FFFFFF"/>
      <inkml:brushProperty name="ignorePressure" value="1"/>
    </inkml:brush>
  </inkml:definitions>
  <inkml:trace contextRef="#ctx0" brushRef="#br0">101 84,'-24'30,"12"-14,-1 0,-11 10,14-10,9-15,1 0,-1 1,1 0,-2 0,1-1,1 0,-1 1,-1-1,1 0,0 1,-1-1,2-1,-2 3,2-3,-2 0,2 0,0 0,0-2,0 2,0 0,0 0,0 0,-1 0,1 0,0 0,0-1,0 1,0 0,0 0,0 0,0 0,0 0,0-1,0 1,0 0,0 0,0 0,0 0,0-2,0 2,0 0,0 0,0 0,0 0,0-1,0 1,0 0,0 0,0 0,1-9,1 5,0-2,0 2,0-1,0 1,0 0,2-1,-2 2,0-1,0 1,-1 1,2-2,-2 1,0 0,1-1,-2 2,1-2,-1 0,1 1,-1-1,0 0,0-4,0 0,2-1,-1-5,0 13,-1 0,2-1,-1 2,-1-1,1 0,1 1,-1-2,0 2,-1-1,2 1,-1-1,0 1,1-2,-1 2,0 0,1 0,-1-1,0 1,2 0,10-4,-6-1,-2 1,1-2,4-3,-3 4,-2-1,1 1,4-2,-7 6,-2 0,2-1,0 1,-2 0,2 1,-1-2,1 2,0-1,-2 1,2 0,-1 0,1 0,0 0,31 0,-23 0,1 0,0 0,-1 1,-1 1,2-1,-1 2,8 2,-5 0,-4 1,0-2,1-2,0 1,-1 0,1-1,5 1,9 0,25 5,7 1,-46-6,-1-3,1 1,0-1,5-1,-11-1,-1 2,1-1,-1 0,0-1,2 1,-2-2,0 2,0-2,0 2,0-2,2-2,-3 2,0 1,-1 0,1 0,1 0,-1 0,-1 0,1 1,1 0,-1-1,1 1,-2 1,2-1,0 1,-1-2,1 2,0 0,-15 2,1 0,0 1,0 0,0-1,1 2,-2 0,-5 6,-33 18,1 1,-3 7,33-19,15-14,0 0,1-2,-1 2,0-1,1 0,-1 0,0 0,1-1,-1 0,-1 1,-1 0,2 0,0-2,1 1,-1 0,0 1,1 0,0 0,0-1,-1 2,2-2,-2 2,0-1,-18 29,18-27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38"/>
    </inkml:context>
    <inkml:brush xml:id="br0">
      <inkml:brushProperty name="width" value="0.1" units="cm"/>
      <inkml:brushProperty name="height" value="0.1" units="cm"/>
      <inkml:brushProperty name="color" value="#FFFFFF"/>
      <inkml:brushProperty name="ignorePressure" value="1"/>
    </inkml:brush>
  </inkml:definitions>
  <inkml:trace contextRef="#ctx0" brushRef="#br0">0 516,'0'-1,"1"-1,-1 1,0 1,2-1,-2-1,1 2,-1-1,1 0,-1 1,2-2,-2 2,1-1,0 1,-1-1,2 1,-1-2,-1 2,1-1,1 1,-1 0,0-1,1-1,-1 2,0-1,1 0,-1-1,0 1,1 1,-1-1,0-1,1 0,-1-1,2 0,-2 2,0-2,2 1,0 0,-2 0,3-1,-1 0,-1 1,1-1,0 0,-1 1,0-1,0 0,5-9,-4 10,-1-1,0 0,-1-1,2 2,-2-2,0 1,1-1,2-9,2-15,-4 26,-2 1,0 0,1 1,-1-2,0 1,1 0,-1-1,2 2,-2-1,1 0,0 1,-1-2,2 1,-1 1,0-1,-1 1,2-2,-1 2,0-1,1 1,-2 0,1-1,0 1,1 0,-1 0,0 0,1-2,-1 2,8 0,-1-1,2 1,4 0,-8 0,3 0,0 0,1-1,-1-1,0 1,1-2,-1 2,0-3,1 1,-2-1,6-2,-8 4,-1 0,0 0,1 1,-1 0,3-1,13-2,-18 3,0 1,-1-1,1 1,-2-2,2 1,0 0,-1-1,0 1,0 0,1-1,-2 0,2 0,-2 1,1-2,0 2,0-2,-1 2,0-2,2 1,-2-1,2 0,0 1,-1-1,1 2,0-2,1 0,-2 2,1-2,0 2,-1 0,1-2,-2 0,2 2,-2-2,2 1,-2 0,1 0,2-5,0 2,0-1,1 1,-1 0,7-5,-6 4,2-1,-1 0,1-2,-4 8,-2-2,0 2,2-1,-2 1,2-2,-2 2,2 1,1-3,12-7,-7-1,-9 10,2 1,-2-2,1 1,-1 0,1-1,1 2,-2-1,1 0,0 1,1-2,-1 2,-1-1,1 1,1-1,-1 1,0 0,1-2,0 2,2 0,0-1,0 0,0-1,0 1,0 0,0-1,-1 1,1-2,0 1,-1 0,1 0,-2-1,2 0,-1 1,1-4,12-6,-13 11,-2-2,2 2,-1 0,0-2,0 2,2-3,-4 2,2 1,-2 0,1 1,0-2,1 1,-2 1,1-1,0-1,1 2,-1-1,0 1,1 0,-2-1,1 1,0 0,2-2,6 0,-7 0,-2 1,1 1,0-1,-1-1,2 2,-2-1,1 0,0-1,-1 2,0-1,2 0,-2-2,8-9,-7 11,0-1,2 0,-2 0,1 1,-1 0,2-1,-2 1,2 0,-2 1,2-2,-2 1,2 0,-2 1,2-2,-1 2,0 0,0-1,4 1</inkml:trace>
  <inkml:trace contextRef="#ctx0" brushRef="#br0" timeOffset="1">676 31,'0'0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0"/>
    </inkml:context>
    <inkml:brush xml:id="br0">
      <inkml:brushProperty name="width" value="0.1" units="cm"/>
      <inkml:brushProperty name="height" value="0.1" units="cm"/>
      <inkml:brushProperty name="color" value="#FFFFFF"/>
      <inkml:brushProperty name="ignorePressure" value="1"/>
    </inkml:brush>
  </inkml:definitions>
  <inkml:trace contextRef="#ctx0" brushRef="#br0">1 1,'0'0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1"/>
    </inkml:context>
    <inkml:brush xml:id="br0">
      <inkml:brushProperty name="width" value="0.1" units="cm"/>
      <inkml:brushProperty name="height" value="0.1" units="cm"/>
      <inkml:brushProperty name="color" value="#FFFFFF"/>
      <inkml:brushProperty name="ignorePressure" value="1"/>
    </inkml:brush>
  </inkml:definitions>
  <inkml:trace contextRef="#ctx0" brushRef="#br0">1 61,'24'-19,"-11"10,-13 8,2 1,-2-2,0 2,1-1,-1 1,1-1,-1-1,0 2,2-1,-2 0,0 1,0-2,0 1,1 1,-1-1,0-1,0 2,0-1,0 0,0-1,0 1,0 0,0-1,0 2,0-1,0 0,0-1,1 1,-1 0,0-1,2 2,-2-1,2 8,0 3,-4 22,2-28</inkml:trace>
  <inkml:trace contextRef="#ctx0" brushRef="#br0" timeOffset="1">50 58,'0'0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3"/>
    </inkml:context>
    <inkml:brush xml:id="br0">
      <inkml:brushProperty name="width" value="0.1" units="cm"/>
      <inkml:brushProperty name="height" value="0.1" units="cm"/>
      <inkml:brushProperty name="color" value="#FFFFFF"/>
      <inkml:brushProperty name="ignorePressure" value="1"/>
    </inkml:brush>
  </inkml:definitions>
  <inkml:trace contextRef="#ctx0" brushRef="#br0">1920 1085,'-24'-4,"19"3,-1 0,1 1,0-2,-1 0,1 0,0 0,-1 0,-2-2,6 2,-2 0,0 0,0-1,1 0,-1 1,1-1,1 0,-1-1,-1 2,3-2,-2 1,0-1,1 0,0 0,1 0,-2 0,2 0,-2-4,2 0,0 0,-1 0,1 0,1 0,0 0,0-4,0 12,0-1,0 1,0 0,0 0,0-2,0 2,0 0,0 0,0-1,0 1,0 0,0 0,1-1,-1 1,0 0,0 0,0-2,0 2,0 0,2 0,-2 0,0 0,0-1,0 1,1 0,-1 0,0 0,0 0,1 0,-1-1,0 1,0 0,2 0,-2 0,1 0,0 0,-1 1,2-1,-1 0,-1 0,1 0,1 1,-2-1,1 0,-1 2,1-2,1 0,0 2,1 1,1 0,-1-1,-1 1,1 0,0-1,10 25,-10-22,-1 1,2-1,-1 0,4 5,-7-10,1 1,-1-1,1 1,-1-1,2 0,-1 2,-1-2,1 0,1 1,-2-1,1 0,0 0,-1 1,2-1,-1 0,0 0,1 0,19-1,-18 1,-1 0,1-1,1 1,-1 0,-1 0,1 1,2-1,-2 1,1 1,-1-2,-1 1,2-1,-1 1,0-1,1 0,-2 0,2 0,-1-1,0 1,1 0,1-1,-4-1,1 2,-1-1,0 1,1-1,-1-1,0 2,1-1,-1 0,-1-1,1 1,1 0,-1-1,-1 1,1 0,1-1,-2 1,1 0,-1-1,1 1,-1 0,0-1,2 0,-2 0,0 1,0 0,0-1,0-2,0 3,0-2,0 1,-2 0,2 0,0-1,-1 2,1-2,-1 0,-1 2,1-2,1 2,-1-2,-1 2,1-2,-2 2,2-2,-2 1,1-1,0-1,0 1,0-1,0 2,0-4,1 4,0-1,-1 2,1-2,0 2,-1-2,1 2,-2-2,2 2,0-2,-3 0,1 2,2-2,-2 2,2-2,-2 2,2-2,-1 1,1-1,-2-1,2 3,1-2,-1 2,-1-1,1 1,1 0,-1-1,-1 1,1 0,0-1,-1 1,1 0,0-1,-1 2,1-1,-2 0,2 1,0-2,-1 2,0-1,0 1,1 0,-2-1,-3 1,-1-2,0 2,-1 0,2 0,-4 2,4-2,-1 1,0-1,1 0,-1-1,0 1,5-2,0 2,1 0,-2-1,2 1,0-1,-1-1,1 2,-2-1,2 0,0-1,-1 1,1 0,0-1,-1 1,1 0,0-1,1 1,-2 0,1-1,1 0,-1-1,-2-4,0 1,1-2,0 1,0-8,0 5,1 3,1 0,0 1,0-2,0-2,1 2,-1 2,0-2,-1-4,1 10,-1 0,1 0,-2 1,2 0,-1-1,1 1,-1 0,1-1,-2 1,1 0,0-1,-1 1,1 0,0-1,1 1,-3 0,2 1,-1-2,1 1,0 1,-1-1,1 1,-2-2,-5 0,0-1,-1 0,1 2,-3 0,-10-5,16 5,-1-2,2 1,-1-1,1 0,0-1,0 2,0-2,0 0,0 0,1 0,-1 0,2 0,-1 0,0-2,-2-2,-7-28,8 18,4 15,-1 0,1 1,0 0,-2 0,2-1,-1 2,0-2,-1-1,1 4,1-1,-1-1,1 2,-2-1,1 1,1-1,-1 1,-1-2,2 2,-1-1,0 1,-1 0,1-1,1 1,-1 0,-1 0,1 0,0 0,-1 0,2 0,-2 0,-25 0,19 0,0 0,1 0,-1 0,0-2,0 1,-6-2,11 2,0 1,1-1,-1-1,0 1,1 0,-1-1,0 1,1 0,0-1,0 1,-1-2,2 2,-2-2,2 2,-2-2,2 1,-1 0,0 0,0-1,1-1,-3-5,0 1,0-2,-1-4,3 7,0 0,0 1,0 0,-2 0,1-1,-1 2,-3-5,-5-7,0 0,-5-11,-24-31,37 54,1 1,-1-2,0 2,-1-2,1 3,0-1,0-1,0 1,-2-4,4 2,0 1,0 1,0-1,0-5,0 6,2 2,-1-2,0 0,-1 0,1 1,-2-1,2 1,-2-1,2 2,-2-1,-55-73,56 73,0 1,-2-2,1 0,-1 1,1 0,-1 1,0-2,-2 0,-10-8,13 10,2 0,-2 0,0 1,1 0,-1-2,0 2,-1-1,3 2,0 0,-1-1,1 1,0 0,1 0,-2 0,1 0,0 0,-1 0,1 1,0-1,-1 0,1 0,1 2,-1-2,-1 0,1 1,0-1,-1 1,2-1,-2 2,-13 11,0 0,1 1,-2 3,-12 12,10-14,13-11,1 0,-1 1,1-1,-2 2,2-1,-2 4,4-6,0 0,0-1,0 0,0 0,0 1,-1-2,0 2,1-2,-1 1,0 0,1 0,-1-1,-1 0,1 1,-3-1,0 2,0-2,-1 0,2 1,-2-2,-5 1,9-1,2 0,-2 0,1 1,-1-1,2 2,-2-1,-1 0,1 1,1-1,-1-1,0 1,1-1,-1 2,-1-2,0 0,1 0,-1 0,0-2,2 2,-2-1,1 0,-1-1,1 1,1 0,-4-2,-10-5,15 8,1 0,-1-1,1 1,0 0,-2-2,2 2,-1 0,1-1,0 1,-1-1,1 1,0 0,-2-2,2 2,0-1,0 1,0-1,-1 1,1-2,0 2,0-1,0 0,0 1,0-2,0 2,0 0,-1-1,1 1,0-1,0 1,0-2,-2 2,2 0,0-1,0 1,-1 0,1-1,0 1,-1 0,1-2,0 2,-2 0,2 0,-1 0,1 0,0 0,-1 0,1 0,0 0,-2 0,2 2,-1-2,1 0,0 0,-1 0,1 1,0-1,0 0,-2 1,2-1,0 0,0 0,-1 2,1-2,0 1,0-1,0 0,0 1,-1-1,1 0,0 2,0-2,-7 16,-6 18,11-31,1 1,0-1,-1-1,1 0,-2 0,2 1,-2 0,2-2,-2 2,1-2,-1 2,3-3,-1 1,1-1,-2 0,1 0,1 1,-1-1,-1 0,2 0,-1 0,0 0,1 0,-2 0,1 0,1 0,-1 0,-1 0,2 0,-1-1,0 1,1 0,-2 0,2-1,-1 1,0 0,1-2,-2 2,2 0,-1-1,1 1,-1-1,1 1,-2-2,2 2,0-1,-1 0,1 1,0-2,-1 2,1-1,0 0,0 1,0-2,0 1,-2 1,2-1,0-1,0 2,0-1,0 0,0 1,2-3,-4 11,2-1,0-1,0 1,0 6,2 7,-2-8,1-4,-1-1,0 0,-1 1,1-2,-2 1,1 1,0-1,-1-1,0 1,-1 0,-2 5,-3 8,6-18,1 1,0 1,-1-1,1-1,0 1,-2 2,2-3,-1-2,1 1,1 0,-1-1,-1 2,1-1,0-1,-1 1,2-1,-1 0,0 2,-1-2,1 0,0 1,-1-1,1 0,0 0,-1 0,1 0,-4 0,1 1,0-1,0 2,0-1,0 0,-2 1,2-1,2 2,-2-2,0 2,-3 1,0 0,2 1,-2-1,2 1,0 1,-2 0,-18 18,7-13,17-11,0 1,-2-1,2 2,-1-1,0 0,0 1,1-1,0 0,-1 1,1-1,0 0,-1 1,1-1,0 0,1 2,-2-2,1 1,1 0,-1 0,1-1,-2 2,2-2,-1 2,0-2,1 2,-2-2,1 2,0-2,-1 0,2 2,-2-2,0 1,1-1,0 0,-1 1,1-1,-2 0,2 1,0-1,-3 0,-3 3,-1-1,1 0,-1-2,-2 2,8-2,32-9,-1-1,26-11,-50 17,2 0,-2 1,2-1,-2 2,2-1,-1 1,0 0,0 1,1-2,0 2,-1 0,-2 2,-1-2,-2 0,1 0,-1 0,0 0,2 0,-2 0,1 0,-1 0,0-2,2 2,-2 0,1-1,-1 1,0-1,1 1,-1-2,0 2,-9 6,0-1,0 0,-1-1,0 2,-1-2,2-2,-2 1,0 1,-19 5,-60 33,82-40,-1 1,1-2,-1 2,0-2,2-1,-9 2,4-1,1-1,0 3,-2-1,0 0,-1-1,1 0,0 1,-1-2,-9-2,-11 1,32 1,-1 0,0 0,0 0,0 0,0 0,0 0,0 0,0 0,0-1,0 1,0 0,0-2,0 2,0-1,0 0,1 1,0-2,-2 1,2 0,-1-1,1 1,0 0,-18-11,19 10,-1 2,-1-1,1 1,0 0,-1-1,1-1,1 2,-1-1,-1 1,2-1,-1-1,0 1,1 1,-2-1,2-1,-1 1,1 0,-1 1,1-2,-2 1,2 0,0-1,0 1,0 0,-1-1,1 1,0-2,1-58,-1-27,-1 85,1 1,-1 0,1 0,-2-1,1 2,1-2,-1 2,-1-2,1 2,0-2,-1 2,0-1,0 0,1 0,-2 1,2 0,-2-2,2 2,-2-1,2 0,-2 0,2 0,0 0,-1 0,1-1,0 0,-1 2,1-2,0 1,-1-2,-4-35,6 38,0 1,0 0,0-2,0 2,0 0,0-1,0 1,-2 0,2-1,0 1,0 0,0-2,0 2,-1 0,1 0,0-1,0 1,-1 0,1 0,0-1,0 1,-2 0,2 0,0 0,-1 0,1-2,0 2,-1 0,1 0,0 0,-2 0,2 0,0 0,-1 0,1 0,0 0,-1 0,1 0,0 0,-2 0,2 0,0 0,-1 0,1 0,0 2,-1-2,1 0,-2 0,1 1,0-1,-1 0,2 1,-1-1,0 2,1-2,-2 1,1 0,1-1,-1 2,1-2,-2 1,2 0,-1 1,1-2,0 1,-1 0,-13 53,13-50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4"/>
    </inkml:context>
    <inkml:brush xml:id="br0">
      <inkml:brushProperty name="width" value="0.1" units="cm"/>
      <inkml:brushProperty name="height" value="0.1" units="cm"/>
      <inkml:brushProperty name="color" value="#FFFFFF"/>
      <inkml:brushProperty name="ignorePressure" value="1"/>
    </inkml:brush>
  </inkml:definitions>
  <inkml:trace contextRef="#ctx0" brushRef="#br0">257 0,'-16'27,"-4"10,8-13,-16 21,23-38,1 1,0-1,0 1,1-2,0 2,1 0,-2 2,4-5,-2-1,1 1,0-1,-1 0,1 0,-3 4,3-6,-1 0,1 1,0-2,-2 1,2 0,-1 0,0-1,0 2,0-2,-1 0,2 1,-2-1,0-1,-9 5,10-3,-2 0,1 0,-1-1,1 2,1-2,-2 2,2-2,1 0,0 1,-1-1,2 0,-1 2,0-2,1 1,-2-1,1 0,1 2,0-2,-1 1,1 0,0 0,-2 0,1 2,0 2,-1-1,0 0,-1-1,0 2,1-2,-1 1,0-1,-1 0,2 0,-2 0,-2 1,-2 5,-13 4,36-14,-13-1,2-2,-1 2,1 0,-1-2,-1 2,2-2,-1 0,0 1,-1-1,2-1,10-9,-13 11,2 1,-2 0,0-1,2 1,0 1,-2-1,2-1,-1 2,0-1,0 1,0-1,0 1,0-2,0 1,0 0,-1 1,2-2,-2 1,2-2,26-29,19-26,-44 52,-1 1,-1 0,1-1,0 1,-1 0,0-1,0-3,1 2,-3 5,1-1,1-1,-1 1,0 1,1-1,-1 2,0-2,1 0,-1 1,2-1,-2 2,4-3,-3 2,0 1,1 0,-2-1,2 1,0 1,-1-1,0-1,0 2,1 0,0-1,-1 1,1 0,0 0,1 0,30 0,24 1,-57-1,2 0,-1 2,0-2,0 1,0 0,0-1,0 2,0-1,1 0,14 9,-2-8,-10 0,2-1,-2 0,2 1,-2-2,3 0,-5 1,0-1,-1 1,1-1,0 2,-1-1,1 0,0-1,-2 3,3-2,9 6,-1 0,-8-6,-1 0,1 1,0-1,-1 0,1 1,0-2,0 1,0-1,16 3,1-2,0 0,1-1,23 0,-40-1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5"/>
    </inkml:context>
    <inkml:brush xml:id="br0">
      <inkml:brushProperty name="width" value="0.1" units="cm"/>
      <inkml:brushProperty name="height" value="0.1" units="cm"/>
      <inkml:brushProperty name="color" value="#FFFFFF"/>
      <inkml:brushProperty name="ignorePressure" value="1"/>
    </inkml:brush>
  </inkml:definitions>
  <inkml:trace contextRef="#ctx0" brushRef="#br0">609 589,'-7'-16,"3"8,0 0,2-1,-2 1,2-2,0 2,0-1,1 0,0 1,-1-6,4-4,-1 8,-1 1,0 0,0 1,0-2,-3-6,3 15,-1 1,1-1,-1-1,1 2,-2-1,1 0,1 1,-1-2,-1 2,2-1,-1 1,0-1,-1 1,2-2,-1 2,0 0,-1-1,1 1,1 0,-1 0,-1 0,1 0,0-1,-30-1,30 2,-37 0,17 2,0-2,-1-2,21 1,0 1,-1 0,1 0,0-1,-1 1,1 0,1-2,-1 2,-1-1,1 1,1-1,-1 1,-1-2,2 1,-1 1,0-1,1-1,-2 1,2 1,-1-1,-11-27,1 4,3 13,7 8,1 2,-1 0,-1-1,2 1,-1 0,0-1,-1 1,1 0,0-1,-1 2,1-1,0 0,-1-1,1 2,0-1,-1 1,0-1,0 1,1-2,0 2,-15-4,1-1,-1-2,1 1,1-1,-12-8,-36-29,48 38,-4-4,-9-14,10 10,13 11,1 0,-1-1,0 2,1-2,-1 0,2 1,-1-1,0 0,1-1,-38-54,18 22,16 29,3 5</inkml:trace>
  <inkml:trace contextRef="#ctx0" brushRef="#br0" timeOffset="1">236 101,'38'7,"2"1,-1 1,0 3,17 8,-47-16,0 0,1 0,-2 1,0 1,0-1,0 0,0 2,-2-2,2 3,2 2,4 7,-7-12,-3 1,1-1,1 2,-2-2,0 2,0-1,0 1,-2 0,2 2,-1 0,0 1,-2 0,0 0,1-1,-1 0,-1 2,0 8,-1 13,1-10,0 1,1 6,-1-27,1 0,-1 1,2 0,-1-1,0 1,1-2,-1 2,0 0,1-2,-1 2,0-2,2 2,-2-2,1 0,0 2,1-2,-2 1,2 0,-2 0,1 0,-1 0,2 0,-2 0,0 0,1 1,-2-2,1 2,0 0,1-1,-2 0,1 0,-1 4,3 6,-3-12,0 0,0 1,0-1,0 0,0 0,0 0,0 0,0 0,0 1,0-1,1 0,-1 0,0 0,0 0,0 0,0 2,0-2,0 0,0 0,1 0,-1 0,0 0,0 0,0 0,0 0,2 0,-2 0,0 0,0 0,0 1,0-1,0 0,1 0,-1 0,0 0,0 0,0-1,0 1,1 0,-1 0,0 0,0 0,0 0,0 0,2 0,-2 0,0 0,0 0,0 0,0 0,0-2,0 2,2-1</inkml:trace>
  <inkml:trace contextRef="#ctx0" brushRef="#br0" timeOffset="2">670 574,'-1'-50,"1"3,1-9,3 33,-2 19,-1 15,-10 88,9-98,-3 31,3 0,1 8,-1-3,-1 18,-4 10,3-57,1 2,1-2,0 1,1-1,1 5,-2-11,0-2,1 1,-1 0,0 1,1-1,-1-1,2 1,-2 1,1-2,0 1,-1 0,2-1,-1 2,-1-2,1 1,1-1,-2 1,1-1,2 2,23 7,-10-4,-2 1,-1 0,0 2,1-1,-2 1,0 1,0 1,9 8,-17-14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8"/>
    </inkml:context>
    <inkml:brush xml:id="br0">
      <inkml:brushProperty name="width" value="0.1" units="cm"/>
      <inkml:brushProperty name="height" value="0.1" units="cm"/>
      <inkml:brushProperty name="color" value="#FFFFFF"/>
      <inkml:brushProperty name="ignorePressure" value="1"/>
    </inkml:brush>
  </inkml:definitions>
  <inkml:trace contextRef="#ctx0" brushRef="#br0">911 1197,'28'4,"-26"-4,0-1,0 1,0-2,0 2,0-1,0 1,0-1,0-1,0 1,-1 0,2-1,-1 0,0 0,-1 1,2 0,-2-1,0 1,2 1,-2-1,2-1,-2 2,2-1,0 1,-2-1,3 1,-4 0,0 0,1 0,-1 0,0 0,0-2,2 2,-2 0,0 0,0 0,1 0,-1 0,0 0,0 0,1-1,-1 1,0 0,0 0,0 0,2-1,-2 1,0 0,0 0,0 0,0-2,0 2,1 0,-1-1,0-11,-11-15,9 21,-2-2,1 8,4 14,-1-3,0-11,0 1,0-1,2 2,-2-2,-2 0,2 1,0-1,0 1,0-1,0 0,0 2,0-2,0 0,0 1,-1-1,1 1,0-1,0 0,0 2,-1-2,1 0,0 0,-2 1,2-1,0 0,-1 0,1 1,0-1,-1 0,1 0,0 0,-2 0,2 2,0-2,-1 0,1 0,-1 0,-1 0,2 0,-1 0,0-2,1 2,-2 0,2 0,-1 0,1-1,-1 1,1 0,-2 0,2-1,-1 1,1-2,-1 2,1 0,-2-1,2 1,0-1,-1 1,1-2,0 2,-1-1,-2-4,2-2,-2 2,2-1,-1 0,1 0,0 0,1 0,-2-2,4-52,-2 38,0 22,0-3,1 2,-1-1,0 0,0 0,-1 1,1-2,0 2,0 0,-2-2,2 0,-1 2,1 1,-1-1,1 1,-2 0,1-2,1 2,-1 0,1 0,-2-1,1 1,1 0,-1 0,-1 0,2 0,-1 0,0 0,1 0,-2 0,2 0,-1 0,0 0,1 0,-2 0,-6 1,-2-1,-1 0,0 0,-5 0,14 0,0-1,0 1,-1 0,0-1,2 1,-2-2,1 2,0-1,0 0,0-1,0 2,0-1,0 0,0-2,1 2,-2-1,2 1,-2-2,3 1,-1 0,0 1,1-2,-2 2,2-2,0 2,0-2,-1 2,1-2,0 2,0-2,0 1,0-1,0 0,0 1,-1-1,1 0,-2 2,1-4,0 2,-1 0,0 1,0 0,0 0,0-1,0 0,-1 2,2-2,-2 2,-1-2,-28-14,29 16,2 1,-2-2,1 2,-1-1,0 1,2 0,-2 0,-1 0,2 0,0 0,0 0,-1 0,0-1,2 1,-2 0,1-2,0 1,1 1,0 0,1-1,-2 1,2-2,-1 2,1 0,-1-1,1 1,-2-1,2-1,0 2,-1-1,1 1,0-1,-1-1,1 2,0-1,0 0,-2 1,2-2,0 1,0 1,0-3,0-3,-4-20,3-20,0 44,1 1,0 0,0-1,-2 1,2-2,0 2,-1 0,1-1,-1 1,-1 0,2-1,-1 1,0 0,-1-1,1 1,0 0,-25-21,9 9,14 10,-1-1,0 0,2 0,-1 0,0-1,1 1,-1 0,0-1,2 1,-2-3,1-5,-1 1,0-1,2 2,0-2,-2 1,2 0,-2 1,-4-10,6 16,0 1,-1-1,0 1,0 1,0-2,-1 1,-2-2,2 2,0-1,1 1,-1-1,2 2,-2-2,0 0,1-3,-1 2,0-1,1 1,-1 0,-1-1,0 2,0-1,0 1,0-1,-1 1,-21-20,16 13,-1 0,-1 2,-7-6,10 9,9 4,-1 2,-1-1,1 0,1 1,-1-2,-1 2,1-1,0 1,-1-1,2 1,-1 0,0 0,-1-2,1 2,0 0,-1 0,1 0,0 0,-1 0,1 0,0 0,-1 0,-7 2,4-1,-1 0,1-1,0 0,-1 0,1 0,1 0,-1 0,-3-1,6 0,1 1,0-2,-1 1,0 0,0-1,1 1,0 0,-1-1,2 1,-1 0,0-2,-1 0,-8-10,-16-16,13 10,4 11,1 1,-2-1,1 2,0 0,-2 0,-5-2,9 4,1 0,-2 1,1 0,-1 1,1-1,-1 2,-2-2,8 3,1 0,1-1,-1 1,-1-2,2 2,-1-1,0 0,1 1,-2-2,2 1,-1 1,1-1,-1-1,1 1,-2 0,2 1,0-2,0 1,-1 0,1-1,0 1,0 0,-7-15,-31-31,35 43,0 0,2 0,-2 0,2 0,-2-1,2 1,0 0,-2-4,2 1,-1 2,0-1,-1 1,2 0,-3-2,2 6,1-2,0 2,-1-1,1 1,0 0,-1-1,1 2,0-1,-2 0,2-1,-1 2,1-1,-2 0,2 1,0 0,-3-2,-3 0,6 2,1 0,-2-2,2 2,-1 0,1-1,0 1,-1-1,1 1,0 0,-2-2,2 2,0-1,-1 1,1-1,0 1,0-2,-1 2,1-1,0 0,0 1,0-2,0 2,0-1,-4-8,1 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49"/>
    </inkml:context>
    <inkml:brush xml:id="br0">
      <inkml:brushProperty name="width" value="0.05" units="cm"/>
      <inkml:brushProperty name="height" value="0.05" units="cm"/>
      <inkml:brushProperty name="color" value="#FFFFFF"/>
      <inkml:brushProperty name="ignorePressure" value="1"/>
    </inkml:brush>
  </inkml:definitions>
  <inkml:trace contextRef="#ctx0" brushRef="#br0">613 701,'-13'-24,"-15"-18,26 39,1 2,1-2,-1 2,1-1,-2 0,2 0,-1 1,1-2,0 1,0 0,0 2,0-1,0 0,0 1,0-2,0 2,-1-1,1 0,0 1,0-2,0 2,-2-1,2 1,0-1,-1 1,1-2,0 2,-1-1,1 1,-2-1,2 1,0 0,-1-2,1 2,-1 0,-1-1,2 1,-1 0,1-1,-1 1,1 0,-2 0,2 0,-1 0,0 0,1 0,-2 0,-8 0,6 0,0 0,1 0,-1-2,0 2,0-1,-3 0,7 1,-1 0,0-2,1 2,-2 0,1-1,1 1,-1-1,1 1,-2 0,2-2,-1 1,1 1,-1-1,1 1,-2-2,2 2,0-1,-1 0,1 1,0-2,0 1,-1 1,1-1,0-1,0 1,0 1,0-1,0-1,0 1,0-4,0 1,0 1,0-1,0 1,-2-1,2 0,-1 2,0-5,1 7,-2-1,2-1,-1 1,1 1,-1-1,1 1,-2-2,1 1,1 1,-1-1,-1 1,2-2,-1 2,0 0,-1-1,2 1,-1 0,0-1,-1 1,2 0,-1 0,0 0,-1 0,1-2,0 2,-1 2,-16-2,12 0,2 1,0-1,0-1,-1 1,-3-2,7 2,-1 0,1-1,0 1,1 0,-2-1,1 1,0-2,-1 2,1-1,0 0,1 1,-2-2,1 1,0 0,1 1,-2-2,2 1,-1 0,1-1,-1 1,-2-4,0-1,2 1,-2 0,2-1,0 0,-1 0,2 1,-1-3,1 8,0-1,-1-1,1 2,0-1,0 0,-2 1,2-2,-1 1,1 1,0-1,-1 1,1-2,-2 2,2-1,-1 1,1-1,-1 1,-1-2,1 2,0-1,1 1,-2-1,1 1,1-2,-1 2,1-1,-2 0,1 1,1-2,0 1,-1 0,1 1,-2-2,2 1,0 0,0-2,-1 2,1-1,0 0,-1 0,1 1,0-2,-2 2,1 0,1-1,-1 1,-1 0,2-2,-1 2,0-1,-1 1,1 0,0-1,-1 2,1-1,0 0,-1-1,0 2,0-1,1 0,0 1,-2-2,2 2,-1 0,0-1,0 1,1 0,-2 0,1 0,0 0,0-1,-1 1,2 0,-2-2,0 2,2-1,-2 0,2 1,-2-2,2 1,-2 0,2-1,-2 1,2 0,0-1,-1 1,1-2,0 2,-2-2,-9-9,9 10,-1-2,2 1,0-1,0 1,-1-1,2 0,-2-1,0 0,1 1,-1-2,0 2,-2-2,2 3,1 0,-1 1,0-1,1 0,-1 1,2-2,-2 1,2 0,-1-1,0 0,0 2,1-2,1 0,-1 1,-1-1,2 0,-1 1,1 1,-1 0,1 0,-2 0,1 0,1 0,-1 1,-1-2,1 2,0 0,-1-2,1 2,0-1,-2 0,-10-14,10 12,0 0,1 0,-1 1,0-1,-1 0,3 3,0-1,-1 1,1 0,0 1,-1-2,1 2,0-1,-2 0,2 1,-1 0,1-2,0 2,-2 0,2 0,-1-1,0 1,0 0,0 0,0-1,0 1,0 0,0-2,0 1,1 1,-2-1,2-1,0 1,-1 0,1 1,-2-2,2 0,0 0,-1 1,1 0,-15-14,15 15,-1-1,2-1,-1 1,0 0,-1 1,1-2,0 1,1 0,-2-1,1 1,1-2,-1 2,1 0,-2-1,2 1,0 0,-1-2,1 2,0-1,0 1,0 0,0-2,0 2,0-3,-1 1,1 0,0 1,-2-1,2-1,-1 1,0 1,-1-1,1 2,0-2,-1 2,1-2,-2 2,2-1,0 0,-2 0,0 1,-11-15,-4-12,17 24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0"/>
    </inkml:context>
    <inkml:brush xml:id="br0">
      <inkml:brushProperty name="width" value="0.05" units="cm"/>
      <inkml:brushProperty name="height" value="0.05" units="cm"/>
      <inkml:brushProperty name="color" value="#FFFFFF"/>
      <inkml:brushProperty name="ignorePressure" value="1"/>
    </inkml:brush>
  </inkml:definitions>
  <inkml:trace contextRef="#ctx0" brushRef="#br0">440 29,'-15'0,"0"-1,1 0,0-1,-4-2,14 4,0-1,0 0,0-2,1 2,-4-2,-7-5,12 8,0-1,0 1,1-2,0 2,-2 0,2 0,-1-1,0 1,0 0,1 0,0 0,-2 0,2 1,-1-1,0 0,0 0,1 2,0-2,-1 1,0-1,0 1,1 1,0-2,-1 1,1 0,0 1,-1-1,1-1,0 1,-1 1,2-1,-1 2,0-1,-3 4,1-1,-1 2,0-2,0 0,0 1,-3 0,-2 4,0 0,-1 0,-6 4,4-2,12-9,-1-2,0 1,-1-1,1 0,0 1,-1-2,1 1,0 0,-1 1,1-1,0-1,-1 1,0 1,-4-1,1 2,1-1,-1 1,-1 0,2-1,-1 2,1-1,0 1,-1 1,2-2,0-2,1 2,-1-2,0 1,1 0,-1 0,0-1,1 0,-1 1,-2-1,-33 8,30-7,6-1,-1-1,-1 1,1 1,1-1,-1 0,0 1,1-1,-1 0,0 2,2-2,-2 2,-1 0,4-3,-1 1,1-1,0 1,-1 1,1-2,0 1,-2-1,2 1,0 1,-1-2,1 1,0 0,0-1,0 2,0-1,0-1,0 1,0 1,0-2,0 1,0 0,0-1,0 2,0-1,1-1,-1 1,0 1,0-2,2 1,-2 0,1-1,-1 2,0-2,1 1,-1-1,2 1,-2-1,1 2,-1-2,1 0,1 1,-1-1,0 1,2 1,0-1,-1 0,1 1,0-2,-1 1,1-1,0 1,-1-1,1 0,0 0,-1 0,0 0,-1 0,0 0,-1 0,2 0,-1 0,0 0,1 0,-2 0,1 0,0 0,1-1,-1 1,-1 0,1-1,1 1,-2-2,1 2,0-1,-1 1,2-1,-1 1,-1-2,1 2,-1-1,2 0,-2 1,1-2,-1 1,0 0,1-1,6-23,-4 17,-1 0,1 0,0-8,-3 15,0-1,0 1,0 0,1 1,-1-2,0 1,1 0,-1-1,0 1,2 1,-2-1,1-1,-1 1,1 1,-1-1,2-1,-1 2,-1-1,1 0,1 1,-1-2,-1 2,1-1,1 1,-1 0,0-1,1 1,2-2,1 1,0 1,-1-1,2 1,-1 0,2 0,11 0,-15-2,1 1,-1-2,-1 2,2 0,-1-2,0 2,-1-2,1 0,0 1,-2-1,3 0,4-10,-4 6,-1 2,1-2,1 2,-1 0,1-1,5-3,-8 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44.41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1"/>
    </inkml:context>
    <inkml:brush xml:id="br0">
      <inkml:brushProperty name="width" value="0.05" units="cm"/>
      <inkml:brushProperty name="height" value="0.05" units="cm"/>
      <inkml:brushProperty name="color" value="#FFFFFF"/>
      <inkml:brushProperty name="ignorePressure" value="1"/>
    </inkml:brush>
  </inkml:definitions>
  <inkml:trace contextRef="#ctx0" brushRef="#br0">57 0,'-2'8,"-1"-1,0-1,2 1,0 1,-1-1,1-1,0 2,1 3,-10 29,10-39,0 1,0-1,0 0,-1-1,1 2,0-1,-1-1,1 1,0 1,-2-2,2 1,-1 0,1-1,-1 2,1-2,-2 1,1 0,1-1,-1 0,1 2,-2-2,1 1,0-1,1 0,-2 0,1 1,0-1,1 0,-2 0,1 0,0 0,1 0,-2 0,1 0,0 0,-1 0,1 0,1 0,0 0,0 0,-1 0,1 2,0-2,0 0,0 0,0 0,-2 0,2 1,0-1,0 0,0 0,0 0,0 1,0-1,0 0,0 0,0 0,0 2,-1-2,1 0,0 0,0 1,0-1,0 0,1 0,-1 0,0 1,0-1,0 0,0 15,0-12,0-38,0-10,2 45,-2-2,0 2,0-1,0 1,0 0,1-1,-1 1,0-2,0 2,1 0,-1-1,0 1,2 0,-2-1,0 1,1 0,-1 0,1-2,-1 2,0 0,2 0,-2 0,1-1,-1 1,1 0,-1 0,2 0,-2 0,0 0,1 0,0 0,25 0,-12 1,-11-2,0 1,-1-1,0 1,0-2,1 1,0 0,-1-1,14-4,-5 2,-7 2,0 1,0 1,0-1,0 1,1-2,1 2,-2-1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2"/>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284 277,'-38'2,"14"-1,0-2,-8-1,31 2,0 0,-1 0,1-1,1 1,-1 0,-1 0,1-1,0 1,-1-2,1 2,1-1,-1 1,-1-1,1-1,1 2,-1-1,1 0,-3-1,-8-20,11 19,-1 0,0 1,-1-1,1 0,0 1,-1-1,1 0,0 2,-2-2,2 1,-1 0,-2-2,-1 0,0 0,1 0,-2 0,0-4,4 7,0-2,-2 1,0-2,1 2,-1 0,0-1,-3-1,3 3,2-1,-2 0,1 0,0 0,-1-1,2 0,-1 2,-2-4,-3-6,6 10,1-1,-2 0,2-1,0 2,-1-2,1 2,0-2,-1 0,1 1,1-1,-1 0,1 2,-2-2,2 1,-1-1,1 0,0-1,0-5,0 2,0 1,0-2,0 1,1 0,-1-1,3-1,-3 8,1-2,-1 2,2-1,-2 1,1 0,-1-1,1 1,1 0,-1-1,-1 1,1 0,1-1,-1 2,0-1,1 0,-1-1,0 2,1-1,-1 1,0-1,1 1,0-2,0 2,-1 0,0 0,1-1,-1 1,2 0,-2 0,2 0,9 0,1 0,-1 1,5 2,-11-2,0 1,0-1,-1 0,2 2,-2 0,0-1,5 4,4 3,1 0,-2 2,2 1,-7-5,1-1,1 0,-1 0,2 0,-2 0,8 8,-13-12,-1 2,1-1,-1 1,-1 0,2 0,-1 0,-2 1,2-1,0 2,-2-5,0 0,1 1,-1 0,0 0,1-1,-1 0,0 1,1-1,-1 0,0-1,2 2,-2-1,1 0,0-1,1 2,30 7,-17-6,22 9,34 14,-30-8,-34-16,-6-2,-1 0,-1 0,1 0,1 0,-1 0,-1 2,1-2,1 0,-1 0,-1 1,1-1,1 1,-2-1,1 2,0-2,1 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3"/>
    </inkml:context>
    <inkml:brush xml:id="br0">
      <inkml:brushProperty name="width" value="0.05" units="cm"/>
      <inkml:brushProperty name="height" value="0.05" units="cm"/>
      <inkml:brushProperty name="color" value="#FFFFFF"/>
      <inkml:brushProperty name="ignorePressure" value="1"/>
    </inkml:brush>
  </inkml:definitions>
  <inkml:trace contextRef="#ctx0" brushRef="#br0">418 296,'-1'-2,"1"1,-1 0,-1-1,2 1,-1 0,0-1,1 2,-2-1,1 0,0-1,-1 2,-3-6,2 3,2-1,-2 0,2 1,0-1,-1 0,2 0,-1 0,0 0,1 0,0 0,-2-4,1-9,0 14,1 1,-2-1,1 0,0 1,-1-1,1 0,0 1,-2-1,-6-14,7 10,0 2,0-2,2 0,-1-2,1 5,-1-1,1 1,-2 0,2 0,-1-2,0 2,-2 0,2 0,-1 0,0-1,-24-20,24 23,-1 0,0 0,-1 1,2 0,-1-1,-1 1,1 0,1-1,-2 2,1-1,-1 1,1 0,-2-1,0 1,1 0,-2-2,1 1,0 0,-2-2,-2-1,-11-7,14 9,2-1,0 0,-1 2,1-2,-1 2,1 0,-2-1,1 1,1 0,-4-1,-9 1,-1 1,-7 0,2 0,21 1,-1-1,0 2,1-2,-1 1,0-1,1 1,-1 1,0-1,2 0,-2 1,1-1,0 0,0 2,0-2,0 1,0 0,0 1,-17 13,10-11,6-3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4"/>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1 246,'3'-4,"-1"0,1 2,0-2,-2 0,2 0,-2 0,0 0,1-2,-1 2,2-2,5-20,13-10,-16 18,-1 0,2 1,-4-2,2-15,2 7,-5 23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1 157,'4'-7,"1"1,-1 0,2 0,0 0,4-2,-4 3,1-2,0 1,-2-1,0 0,6-14,-10 18,1 1,-1-1,0 0,1 1,-1 0,0 0,1-1,0 0,0 2,-1-2,2 2,6-8,-8 7,1 1,-1 0,-1-1,1 1,1 1,0-1,0-1,-1 1,0 1,1-1,-1-1,2 2,-2 0,0-1,1 1,0 0,0-1,27-5,-22 5,-1 0,1-1,0 1,5 1,2 0,-10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116 225,'-3'-2,"0"-1,2 0,-2 1,1-1,0-1,0 1,0 1,1-2,0 1,-1-1,1 1,0-1,-1 2,2-4,-1 17,-2-8,-3-10,3 4,2 1,-2-1,0 2,1-2,0 0,-2 2,-5-8,8 10,1 4,2 5,24 27,-25-68,-1 30,0-2,0 2,0-2,0 2,-1-2,1 2,0 0,-2-2,2 2,-1-2,1 2,-1 1,1-2,-2 1,1 1,1-1,-1 1,-1-2,1 2,1-1,-1 1,-1 0,1-1,0 1,-1 0,2 0,-1-2,-2 2,2 0,0 0,-1-1,1 1,0-1,-2-1,2 2,-1-1,1 0,0 1,-1-2,1 1,1 0,-1-1,-1 1,1 0,0-1,1 1,-2 0,2-1,-1 1,1 0,-1-2,1 2,-3-6,2 0,-1-1,2 2,-1-1,1-1,-1-15,1 19,-2 0,2 0,-1 2,0-2,-1 0,1 0,0 0,-3-2,1-2,3 7,0 0,-1-1,1 1,0 0,-2-1,2 1,-1 1,1-1,-1-1,1 1,-2 4,2-2,-1 2,1-2,0 2,0-2,0 2,0 1,0 2,0 2,0 2,0-2,1 0,1 0,2 9,-3-16,-1 2,1-2,1 2,-1-2,0 2,2-2,0 2,7 10,-3 1,1-1,0 0,0-1,1 0,5 3,-6-4,-7-10,-1 2,1-2,1 0,-1 1,0-1,1 0,-1 1,0-1,3 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5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188 414,'-8'-10,"3"2,2 4,0 0,1 0,-1 0,0 0,1 1,-2-1,-4-7,5 9,0 0,1 0,-1 0,2 0,-2 0,-1 1,1-2,-1 2,-10-7,12 5,1 1,-2-1,2 0,0 1,-1-1,1 0,0 1,-1-1,1-1,0 1,1-1,-4-6,4 7,-2-1,1 1,1-1,0 2,0-2,0 1,-4-18,4 21,0-2,-1 1,1 0,-2 1,2-2,-1 1,1 1,-1-1,1 1,-2-2,2 2,-1-1,0 1,-1-1,2 1,-1 0,0-2,1 2,-2-1,1 1,1-1,-1 1,-1-2,2 2,-1-1,1 0,-1 1,1-2,0 1,-2 0,2 1,-1-2,1 0,-1-16,1 17,0 0,1-1,-1 1,0 0,-1-1,1 1,0 0,0-1,0 1,-2-2,2 2,0 0,-1-1,1 1,-1 1,1-1,-2-1,1 1,1 0,-3-1,2 0,0 0,-1 0,1-1,0 2,-1-2,2 2,-1-2,0 0,1 1,-2-1,2 2,0-2,-1-1,1 0,0 1,-1 1,1-2,-2 1,1 0,0-1,-1 2,1-1,0-1,-2 1,3-1,-1 2,-1-2,1 0,1 1,-1-1,1 0,0 1,0-1,0 0,0-1,0 1,-2-1,2-1,-2-4,-8-21,9 27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6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47,'0'-2,"0"0,0-2,0 0,0 0,0-2,0 1,0 0,0-1,0 1,0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47.8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0,'1'1,"3"1,-1-1,2 0,-1-1,2 2,-2-2,2 0,0 1,-2 0,1 1,-1-2,0 1,0-1,1 0,2 0,-2 0,-1 0</inkml:trace>
  <inkml:trace contextRef="#ctx0" brushRef="#br0" timeOffset="428.83">89 12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6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6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469 329,'-32'-24,"24"16,-1 2,-7-5,8 6,12 5,9 1,-2 0,-7-1</inkml:trace>
  <inkml:trace contextRef="#ctx0" brushRef="#br0" timeOffset="1">448 283,'-23'12,"19"-10,2 0,-2 0,1 0,-1 0,1 0,-1-1,0 0,2-1,-2 2,0-1,0-1,0 0,1 0,-2 0,2 0,0-1,2-1,-2 1,2 0,-2-1,2 1,-2 0,2-2,-2 2,2-1,0 0,-1 0,1 0,0 0,-1 0,1-1,0 2,-1-2,2 0,-1 1,1-1,-1 0,6 5,-1-1,0 0,0 1,0-1,0-1,1 1,-5-1,-2 0,-2 0,1 0,-1 0,1-1,-1 1,0-1,3 1,0 0,1 0,-2-2,1 2,1 0,-1-1,1 1,-2-1,1 1,1-2,-1 2,1-1,-2 1,2-1,-1 1,1-2,0 1,-1 1,1-1,0-1,-2 2,2-1,0 0,0-1,0 1,-1-3,0-1,-1-1,1 2,-2-1,2 0,-2 1,1 0,-1-2,0 2,1 0,-2 0,0-2,-8-1,10 6,0 1,0-2,1 1,0 0,-1 1,1-2,0 1,-1 0,2-1,-1 1,0 0,-1-1,2 1,-1-2,0 2,1 0,-2-2,1-1,-2-1,2-1,-2 2,1-1,-2-2,2 5,1-1</inkml:trace>
  <inkml:trace contextRef="#ctx0" brushRef="#br0" timeOffset="2">243 124,'0'0</inkml:trace>
  <inkml:trace contextRef="#ctx0" brushRef="#br0" timeOffset="3">243 253,'0'-5,"1"0,-2-2,1 2,0-1,-2 1,1 0,1-1,-3 1,2 0,0-1,-2 2,0-1,-1-4,3 9,0-2,1 2,-2-1,1 1,0-1,1 1,-2-2,1 2,0 0,-1-1,2 1,-1 0,0 0,-1 0,1 0,0-1,-1 1,1 0,1 0,-3 1,-11-4,14 3,-2 0,2-1,0 1,-1 0,1-1,0 1,-1 0,1-2,0 2,0 0,-2-1,2 1,0-1,0 1,0 0,-1-2,1 2,0-1,0 1,0-1,0 1,0-2,0 2,0 0,0-1,0-4,3 7,-3 0,0-1,1 0,-1 1,1-1,-1 0,2 1,-2-1,1-1,0 1,-1 1,2-1,-1 0,0-1,1 2,-1-2,0 1,2-1,-2 0,1 0,-1 0,0 1,1-1,-1 0,0 0,2-1,-2 1,-1 0,2 0,-2 0,1 0,-1 0,1-1,-1 1,2 0,-2 0,1-2,-1 2,0 0,1-1,-1 1,2-1,-2 1,0 0,0-2,1 2,-1-1,0 1,1-1,-1 1,0-2,0 2,0-1,0 1,0 0,0 0,0 0,0 0,2-1,-2 1,0 0,0 0,0 0,0 0,0 0,0 0,0-2,0 2,0 0,1 0,-1 0,0 0,0 0,0 0,0 0,0 0,1 0,-1 0,0 0,0 0,0-1,0 1,0 0,2 0,-2 0,0 0,0 0,0 0,0 1,1-1,-1 0,0 0,9 6,-6-4,-2 0,2 0,-2 0,1 0,-1 0,0 0,1 1,-1 0,2 3,-1 1,0 0,0 1,1-2,4 6,-3-4,14 20,-12-22,-2-1,0 2,0-1,-2 1,2 0,-1-1,0 1,1 4,-3-7,2 0,-1 0,0 0,0-2,1 2,1 0,-1-1,-1 0,2 1,11 12,-14-15,1 0,0 1,0-1,-1 0,0 1,1-1,0 0,0 1,-1-1,2-1,-2 1,2 1,-2-2,2 1,-2-1,2 0,-2 0,2 1,-2-1,2 0,-1 0,-7-1,1-2,-1 2,-1-2,2 1,-4-2,-13-7,9 4,0 1,0-1,0-1,1 0,-7-8,-10-12,22 21,1 2,0 0,-1-1,0 1,0 0,0 1,-1-2,-5 1,-1-4,11 7,0 1,0 0,1-1,-2 1,2 1,-2-1,2-1,-2 2,-1-1,4 1,-1 0,0 0,1-1,-2 1,1 0,1-2,-1 2,1 0,-2-1,2 1,-1-1,1 1,-1-2,1 2,-2-1,2 1,-1-1,1 1,0-2,-1 2,1-1,0 0,0 1,-2-2,2 1,-2-26,0 13,1 2,0-2,1 2,1-8,-1-26,0 44,0 2,-1-1,1 1,0-1,0 1,0-2,-2 2,2-1,0 1,0-1,-1 1,1-2,0 2,-1-1,1 1,-2 0,2-1,-2-1,-1 0</inkml:trace>
  <inkml:trace contextRef="#ctx0" brushRef="#br0" timeOffset="4">125 39,'-34'0,"8"1,-20-2,44 1,1-2,1 2,-1 0,-1 0,2 0,-1 0,0-1,1 1,-2 0,2 0,-1-1,1 1,-1-2,1 2,-2 0,2-1,-1 1,1-1,-1 1,1-2,0 2,-2-1,2 0,-1-1,1 2,0 0,0 0,0-1,0 1,0 0,0 0,0-1,0 1,0 0,0 0,0-2,0 2,0 0,0 0,0 0,1-1,-1 1,0 0,0 0,0-1,0 1,0 0,0 0,2 0,-2-2,1 2,-1 0,1-1,-1 1,2 0,-2 0,1-1,-1 1,1 0,-1 0,2 0,-1 0,-1 0,1 0,1 0,11-2,-6 2,-2 0,2-1,-2 2,2-1,-2 0,2 2,-2-1,4 2,-7-3,-1 0,0 1,-1-1,2 1,-1 1,0-2,-1 1,2 0,-1-1,-1 2,1-1,-1 0,2-1,-2 2,1-1,-1 0,1 1,-1-1,0 0,0 1,2-2,-2 1,0 0,0 1,0-1,0 0,0 1,0-1,0 0,0 1,-2-1,2 3</inkml:trace>
  <inkml:trace contextRef="#ctx0" brushRef="#br0" timeOffset="5">125 0</inkml:trace>
  <inkml:trace contextRef="#ctx0" brushRef="#br0" timeOffset="6">108 9,'0'0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6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59,'1'-8,"-1"0,2 0,-2 0,0-2,0-6,0 15,0 6,0 2,1 0,0-1,1 1,-1-2,2 2,-2 0,2-2,2 6,8 26,-11-33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97 25,'-28'0,"8"1,-17-2,37 1,-1 0,1 0,0 0,-2 0,2-1,0 1,-1 0,1 0,0 0,-1 0,1 0,0 0,-2-2,2 2,0 0,-1 0,1 0,0-1,0 1,-1 0,1 0,0-1,0 1,0 0,-2-2,2 2,0 0,0-1,0 1,0 0,0-1,0 1,-1 0,1-2,0 2,0 0,0-1,0 1,0-1,1 1,-1-2,0 2,0-1,0 1,0 0,2-1,-2 1,0-2,0 2,1 0,-1-1,0 1,1 0,-1-1,0 1,2 0,-2 0,1-2,-1 2,0 0,1 0,-1-1,2 1,-2 0,1 0,-1 0,1 0,1 0,6 0,-4 0</inkml:trace>
  <inkml:trace contextRef="#ctx0" brushRef="#br0" timeOffset="1">33 1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164 194,'-84'0,"84"0,1 0,-1 0,2 0,-2 0,0 0,1 0,-1 0,1 0,-1-1,2 1,-2 0,0 0,1 0,-1-1,0 1,1 0,-1-2,0 2,2 0,-2-1,0 1,1 0,-1-1,0 1,0 0,0-2,1 2,-1-1,0 1,0-1,0 1,0 0,0-2,0 2,0-1,0 1,0-1,0 1,0 0,0-2,0 2,0-1,0 1,0-1,0 1,-1 0,1-2,0 2,0-1,-1 1,1 0,0-1,0 1,-2 0,2-2,0 2,-1 0,1 0,0-1,-1 1,1 0,-2 0,2-1,0 1,-1 0,1 0,-1 0,30 0,-32 0,1-2,0 1,0 0,0-1,0 1,0 0,0-1,0 1,1-2,0 2,-1-2,0 2,0 0,1-3,-12-12,10 13,0 2,2-2,-2 0,2 1,0-1,-1 0,1 1,0-1,-1 0,1 1,-11-21,9 20,2 1,0-1,-1 0,1 1,0-1,-1-2,1 2,0 0,1 2,-2-2,1 1,0-1,-1 0,1 1,-2 0,2 0,0 0,-1 1,1 0,0-2,-1 2,2-1,-1 0,0 0,1 0,-2-1,-2-6,3 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154 137,'0'-9,"0"3,0 2,0-1,0 0,-1-1,0 1,1 4,0-1,0 1,-2 0,2-1,-1 1,1 0,-1-1,1 1,-2 0,2 1,-1-2,0 1,-1 0,2 1,-1-2,0 1,-1 1,1-1,1 1,-1-2,-2 2,2-1,-2 0,0 1,2-2,-2 1,1 0,0-1,0 0,0 0,1 1,-2 0,2-2,0 2,-1-2,1 2,0-2,-1 2,1-2,0 0,-1 1,2 0,-1-2,0 2,-1-1,0 0,0-1,0 2,-1-1,2 2,-2-2,0 0,-2-1,4 4,1-1,-2 1,1-1,0 1,1-2,-2 2,1 0,0 0,-1-1,1 1,1 0,-1 0,-1 0,1 0,0 0,1 0,-2 0,2 0,-1 0,1 0,-1 1,1-1,0 0,-2 0,2 2,-1-2,1 0,-1 1,1-1,0 0,-2 1,2-1,0 2,-1-2,1 0,0 1,0-1,-1 1,1-1,0 2,-4 10,-4 5,-22 22,29-37,1-3,3-8,6-5,-8 10,2 0,0 0,-1 0,2 0,-1 0,1 0,1-1,-2 4,0 1,1-2,-2 2,1-1,1 1,-1 0,1 0,-2 0,1 0,1 0,-1 0,1 1,9 1,28-4,-37 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7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107 0,'-84'47,"80"-46,-12 7,13-3,3-5,0 0,0 2,1-2,-1 0,0 0,0 1,0-1,0 0,2 0,-2 0,0 1,0-1,1 0,-1 0,0 0,0 0,1 2,-1-2,0 0,0 0,2 0,-1 0,0 0,1 1,-2-1,1 0,0 0,1 0,-1 0,0 0,1 0,-1 0,0 0,1 0,-1-1,0 1,1 0,-1-2,0 2,2-1</inkml:trace>
  <inkml:trace contextRef="#ctx0" brushRef="#br0" timeOffset="1">33 63</inkml:trace>
  <inkml:trace contextRef="#ctx0" brushRef="#br0" timeOffset="2">33 63</inkml:trace>
  <inkml:trace contextRef="#ctx0" brushRef="#br0" timeOffset="3">13 83,'0'0</inkml:trace>
  <inkml:trace contextRef="#ctx0" brushRef="#br0" timeOffset="4">16 68,'0'0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8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163 194,'-10'-8,"2"0,2-1,-2 0,1-2,3 6,1 1,2-2,-2 1,1 0,0-1,1 1,0 0,-1-1,1-3,0 5,-1 0,2 0,-1 1,-2-1,2 0,0 2,-2-2,-1-4,-8-8,11 13,-1 2,0-2,0 2,1-2,0 2,-1-2,1 0,0 1,1 0,-2 0,1-1,1 0,-1 1,1-2,1 5,0-1,1 1,-1-1,0 2,1-2,-1 1,0 0,1 1,-2-2,2 2,0 0,2 0,-2 2,2-1,-1 0,0 1,-1-2,1 2,0 0,-1 0,0-1,0 1,0 0,-1 1,2-1,-3-1,1 0,0-2,-1 2,2-2,-1 2,0-2,1 2,0-2,0 0,-1 2,0-2,2 1,-2-1,3 2,-1-2,0 2,-1-1,1 1,0 0,-1-1,1 2,0-1,-2 0,0-1,2 1,-2 0,1-1,-1 2,-1-1,1 0,1 1,-2-2,1 2,-1-1,0 1,0-1,0 1,1 1,-1-4,0 1,0-1,0 0,0 1,0-1,0 0,0 1,0-1,0-1,-1 1,1 1,0-1,-1 0,1 1,0-1,-2 0,2-1,-1 0,1 0,0 0,0 0,0 0,0 0,-1 0,1 0,0 0,0 0,0 0,-2 0,2 0,0 0,0 0,0 0,-1 0,1 0,0 0,0 0,0 0,0-1,-1 1,1 0,0 0,0 0,0 0,0 0,0-1,0 1,-2 0,2 0,0 0,0 0,0-2,0 2,0 0,0 0,0 0,0-1,0 1,0 0,0 0,-2-15,2 13,-2 11,2-9,-1 1,1-1,0 2,0-2,-1 1,1-1,0 0,-2 1,2-1,0 2,-1-2,1 0,-1 1,1-1,0 0,-2 1,2-1,-1 0,1 0,-1 2,1-2,-2 0,1 0,1 0,-1 0,1 0,-2 0,2 0,-1 0,1 0,-1 0,-1 0,2 0,-1 0,0 0,1 0,-2 0,2 0,-1-2,0 2,1 0,-2 0,2 0,-1-1,1 1,-1 0,1 0,-2-1,2 1,-1-2,1 2,-1 0,1-1,-2 1,2-1,0 1,-1-2,1 2,0-1,0 1,-1-1,1 1,0-2,0 1,0 1,0-3,0 1,0 0,-2 0,2-1,0 2,-1-2,1 2,-1-2,-1-1,1 3,0-1,-1 1,1 0,0-1,-1 2,1-1,0 0,-1-1,1 2,0-1,-2 1,2-1,-1-1,1 2,0-1,-1 1,2-1,-1 1,0-2,1 1,-2 1,1-1,1-1,-1 1,1 0,-2 1,2-2,-1 1,1 0,0-1,-1 1,1 0,0-1,-2-4,2-1,-1 2,1-2,0 0,0 2,0 1,0 0,0-1,0 1,-1 0,-1-4,0 2,-1 1,-1 1,1-1,-1-1,0 2,2-1,-4 1,0-3,6 7,-2 0,2-1,0 1,0 0,0 0,0 0,0 0,-1 0,1 0,0 0,0 0,0 0,0 0,-1 0,1 0,0 0,0 0,0 0,0 0,-2 0,2 0,0 0,0 0,0 0,0 0,-1 0,1 0,0 0,0 0,0 0,0 1,0-1,-1 0,1 0,0 0,0 0,0 0,0 0,0 2,0-2,0 0,0 0,-2 0,2 0,0 0,0 1,0-1,0 0,0 0,0 0,0 0,0 1,0-1,0 0,-4 19,3-12,-6 10,5-13,0 0,0 0,0 1,1-1,0 2,-1-2,2 1,-1 4,1-11,1 0,1 1,-2 0,1-1,0 0,-1 0,2 1,-1 0,0-1,1 1,-1 0,0 1,1-2,-1 1,2 0,23-18,-23 18,1-1,-1 2,-1-1,2 1,-1-1,0 1,1 0,0-2,-4 2,1 0,0 0,1 0,-1 2,-1-2,1 0,1 0,-1 0,-1 1,1-1,1 0,-1 1,-1-1,0 0,1 0,-1 2,0-2,0 0,2 0,-2 1,0-1,0 0,0 1,0-1,1 0,-1 2,0-2,0 0,0 1,0-1,0 0,0 1,0-1,0 0,0 2,0-2,0 1,0-1,0 1,0-1,-1 2,1-2,0 1,0-1,-2 0,2 1,0-1,-1 2,1-2,0 0,-1 1,1-1,-2 0,2 1,-1-1,1 0,-1 0,1 2,-2-2,2 0,-1 0,1 0,-1 0,1 0,-2 0,2 1,-1-1,1-1,-1 1,-1 0,-11 4,13-4,0 1,0-1,-1 0,1 1,0-1,0 0,-2 2,2-2,0 0,0 1,0-1,0 1,0-1,-1 0,1 2,0-2,0 0,0 1,0-1,0 1,0-1,0 0,1 2,-1-2,0 1,0-1,0 0,0 1,2 2,-1 1,0-1,2 1,-2-2,1 1,0 1,0-1,0-1,2 2,11 16,-12-16,1 0,0 0,-2 0,2 0,0 0,3 0,6 8,-11-10,0-1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51.56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0,'65'0,"-102"0,33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8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8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155 125,'-71'7,"63"-7,5 0,1 0,-1 0,0 0,1 0,-1 0,0-2,-1 1,3 1,1 0,-1-1,-1 1,2 0,-1-2,1 2,-1-1,1 1,-2-1,2-1,-1 2,1-1,-1 1,1-1,0-1,-2 2,2-1,0 0,-1-1,1 2,0-1,0 0,-7-17,6 16,0 0,-1 0,1-1,0 0,1 1,-2-4,1 2,0 0,-1-1,1 1,-2 0,2-1,-2 1,1 0,-6-14,8 18,-2-1,2 1,0 0,0-1,0 1,0-2,0 2,0 0,-1-1,1 1,0-1,0 1,0-2,0 2,0-1,1 1,-1 0,0-1,0 1,0-2,0 2,0-1,2 1,-2 0,0-1,0 1,1-2,0 2,-1-1,2 1,-1-1,-1 1,1 0,1-2,-1 2,-1 0,1 0,1-1,-1 1,-1 0,1 0,7 0,-1 0,0 0,1 0,1 1,-5-1,-4 0,1 2,1-2,-1 0,0 1,1-1,-1 1,0-1,1 2,-2-2,1 1,0 0,1-1,-2 2,1-1,0-1,-1 1,2 1,-2-1,1 0,-1 1,0-1,1-1,-1 1,0 1,2 2,-1 0,0-2,-1 2,2 0,-2-1,0 1,1 0,-2 1,-18-25,18 19,-1 0,1-1,0 0,-1 0,1 1,0 0,-1-1,0 1,2 1,0 0,0 0,-2 0,2 0,0 0,0 0,0 0,0 0,0 0,0 0,0 0,0 0,-1 0,1 0,0 0,0 0,0 0,0 0,0 0,0 0,0 0,0 1,-1-1,1 0,0 0,0 0,0 0,0 0,0 0,0 0,0 0,0 0,0 0,0 2,0-2,0 0,0 0,-3 12,3-11,0 0,0-1,0 2,0-1,0 0,0 1,0-2,1 1,-1 0,0-1,0 2,2-1,-2 0,0-1,1 2,-1-1,0-1,1 1,-1-1,2 2,-2-1,1 0,2-1,-2 2,2-2,-2 0,0 1,2-1,-2 0,2 0,-2 0,2 0,-2 0,3 0,0 0,-1 0,1 1,-1-1,1 2,-2-1,2 0,-1 1,1-1,-1 0,-1 1,2-1,-1 2,0-2,-1 2,1-1,0 1,-1 0,2 2,-2-5,-2 1,1 1,-1-1,0 0,1 1,-1-2,0 1,2 0,-2 1,0-1,0 0,0 1,0-1,0 0,0 1,0-2,0 1,0-1,0 0,0 0,0 1,0-1,0 0,0 2,0-2,0 0,-2 0,2 1,0-1,0 0,0 0,0 1,-1-1,1 0,0 0,0 2,-1-2,1 0,0 0,0 0,-2 0,2 0,0 1,0-1,-1 0,1 0,0 0,-1 0,1 0,0 0,-2 0,2 0,0 0,0 0,-1 0,1 0,0 0,-1 0,1 0,0 0,-2-1,1 1,0 0,-1 0,0-2,0 2,1 0,0-1,-1 0,0 1,0-2,1 2,0-1,-1 0,1-1,0 1,-1 0,2-1,-1 1,0 0,-1-1,2 1,-1 0,0-1,1 1,-2 0,2-3,-1 4,0-2,1 1,-2 0,2-1,-1 2,0-1,1 0,-2 1,1-2,0 2,1-1,-2 1,1-1,0 1,-1 0,1-2,0 2,1 0,-2-1,1 1,1 0,-1-1,-1 1,2 0,-1-2,0 2,1-1,-2 1,2-1,-1 1,1-2,-1 1,1 1,-2-1,2-1,0 2,-1-1,1 0,0-1,-1 2,1-1,0 0,0-1,0 1,-6-58,5 86,0-18,1-1,0 2,0-2,1 0,-1 1,3-1,-3-7,0-1,0 2,1-2,-1 1,0-1,1 0,-1 1,0-1,2 0,-2 2,1-2,-1 0,1 1,-1-1,0 0,2 0,-2 0,1 1,-1-1,1 0,-1 0,2 0,-1 0,3 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8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117 112</inkml:trace>
  <inkml:trace contextRef="#ctx0" brushRef="#br0" timeOffset="1">21 71,'0'0</inkml:trace>
  <inkml:trace contextRef="#ctx0" brushRef="#br0" timeOffset="2">24 95,'0'0</inkml:trace>
  <inkml:trace contextRef="#ctx0" brushRef="#br0" timeOffset="3">59 85,'12'0,"-10"-1,2 1,-1 0,0 0,-1 0,2 0,-1 0,0 1,-1-1,2 2,0-1,-2-1,-2 1,1-1,-1 0,0 2,1-2,-1 1,0-1,0 1,0-1,2 2,-2-1,0-1,0 1,0-1,0 2,0-2,0 1,0 0,0-1,-2 20,2-12,0-8,0 3,-1-2,1 1,0-1,0 2,1-2,-1 0,0 1,0 0,0 0,2-1,-2 0,1 1,-1-1,1 2,-1-2,3 2,-2-2</inkml:trace>
  <inkml:trace contextRef="#ctx0" brushRef="#br0" timeOffset="4">15 53,'0'0</inkml:trace>
  <inkml:trace contextRef="#ctx0" brushRef="#br0" timeOffset="5">0 0,'0'0</inkml:trace>
  <inkml:trace contextRef="#ctx0" brushRef="#br0" timeOffset="6">153 161</inkml:trace>
  <inkml:trace contextRef="#ctx0" brushRef="#br0" timeOffset="7">153 161</inkml:trace>
  <inkml:trace contextRef="#ctx0" brushRef="#br0" timeOffset="8">153 161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9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9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9 21</inkml:trace>
  <inkml:trace contextRef="#ctx0" brushRef="#br0" timeOffset="1">1 0,'0'0</inkml:trace>
  <inkml:trace contextRef="#ctx0" brushRef="#br0" timeOffset="2">1 0,'0'1,"0"1,0-1,0 3,0-1,0 2,0 0,0 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9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29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1 288,'4'-3,"1"2,1-2,-1 2,-1 0,5-1,-3 1,-1 1,-1-1,1-1,-1 0,4-1,-6 2,-1 1,0-2,2 1,-2 0,1-1,-1 1,0 0,1-1,-1 0,0 0,1 1,-1 0,-1-2,1 2,1-2,-2 2,17-35,6-6,-22 41,0-2,1 1,0 0,0 0,-1 0,2 1,-1-2,0 2,-1 0,0 1,1-2,-1 1,0 0,1-2,-1 2,0-1,1 1,-2 0,1-2,0 2,-1-1,2 0,-2 2,0-3,0 0,1 2,-1-2,1 1,1 0,-2 0,1 0,0 0,1 0,-1 0,0 0,2-2,1 2</inkml:trace>
  <inkml:trace contextRef="#ctx0" brushRef="#br0" timeOffset="1">182 93,'2'-2,"0"-4,1-3,2 1,-1-3,0 2,0 0,0 1,-1 1,0 2,-2-1,0 2,-1-1,0 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0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1 349,'10'-15,"-8"11,-2 2,2 0,-2 1,1-2,-1 2,1 0,1-2,-1 2,0-1,-1 1,2 0,-1-1,0 1,2 0,-2-1,1 1,-1 0,2-1,-3 2,0 0,0 0,0 0,0 0,1 0,-1 0,0 0,0 0,0 0,0 0,0 0,0 0,1 0,-1 0,0 0,0 0,0 0,0 0,0 0,0 0,0 0,0 0,2 0,-2 2,0-2,0 0,0 0,0 0,0 0,0 0,0 0,0 0,0 0,0 0,0 1,0-1,0 0,0 0,2 9,-4 10,-1-15,-1 1,0-1,0 2,0-2,0 0,-1 1,-6 2,19-15,-1 2,-2 1,2 0,-2-2,0 0,-1 1,2-1,0-2,-2-10,3-4,-7 22,1 0,-1 1,0-2,2 2,-2-1,0 0,1 1,-1-2,1 2,-1-1,2 1,-2-1,1 1,-1 0,1-2,-1 2,2 0,-1-1,-1 1,1 0,1-1,-2 1,0 0,0 0,0 0,0 0,0 0,0 0,0 0,0 0,0 0,0 0,1 0,-1 0,0 0,0 0,0 0,0 0,0 0,0 0,0 0,0 0,0 0,0 0,0 0,0 0,0 0,0 0,1 0,-1 0,0 0,0 0,0 0,0 1,0-1,0 0,0 0,0 0,0 0,0 0,0 0,0 0,0 0,0 0,0 0,0 0,0 0,0 0,0 0,0 0,0 1,-2 3,-6 7,5-10,2 1,-1-1,1 0,-2 1,2-1,0 0,-1 2,1-2,1 2,-1-2,-1 2,8-16,-5 9,0 0,1 0,-1 1,2-1,-2 0,2 0,2-3,0 1,1-1,-1 0,0-1,1 0,-2 0,0 0,0 0,-2-1,2 1,-1-5,-2 7,1 1,-1-2,0 2,1 0,0-1,0 1,2-3,-2 4,0 0,-1 0,0 1,1-1,-1 0,0 0,-1 0,2 0,-2 0,0 0,0-1,-2 1</inkml:trace>
  <inkml:trace contextRef="#ctx0" brushRef="#br0" timeOffset="1">145 54,'-6'18,"3"-14,2 0,-2 1,2-1,-1 1,1-1,0 2,-1-2,2 1,-1 0,1 5,0-8,0 1,0 1,-1-1,1-1,-2 2,1-1,1 0,-1-1,-1 1,1 0,-2-1,2 1,0 0,-2-1,2 1,-2 0,2-2,-5 3,-8 13,2 7,9-20,2 2,-2-2,0 1,-2 2,2-3,3-3,-1 0,1-1,-1 2,1-2,0 1,-2-1,2 1,-1-1,0 2,1-2,-2 1,2-1,-1 0,0 1,1-1,-2 0,1 0,1 2,-4-2</inkml:trace>
  <inkml:trace contextRef="#ctx0" brushRef="#br0" timeOffset="2">248 85,'0'-73,"0"73,0-2,0 2,0 0,0-1,0 1,-1-1,1 1,0 0,0-2,-2 2,2 0,0-1,0 1,-1 0,1-1,0 1,-1 0,1-2,0 2,-2 0,2 0,-1 0,1 0,0-1,-1 1,1 0,-2 0,2 0,0 0,-1 0,1 0,-1 0,1 0,-26 0,17 1,5-1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0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525 377,'-3'1,"-2"3,-3 2,1 0,1 0,-2-1,1 2,0-1,2 1,0-2,-1 1,2-1,-1 0,1-1,0 0,-1 0,-1 0,2 0</inkml:trace>
  <inkml:trace contextRef="#ctx0" brushRef="#br0" timeOffset="1">405 436,'0'0</inkml:trace>
  <inkml:trace contextRef="#ctx0" brushRef="#br0" timeOffset="2">293 280,'3'0,"-1"1,2-1,-1 1,0-1,-1 2,1-1,0 0,-1 1,1-1,2 2,-2-2,0 0,-1 1,1-1,0 0,-1 1,1-1,0-1,-1 1,2-1,-1 2,0-2,29 0,-6 1,17-2,-42 1,1-2,-1 2,-1 0,1 0,1 0,-2-1,1 1,0 0,-1-1,2 1,-1-2,-1 2,1-1,-1 1,2-1,-1 1,-1-2,0 2,1-1,-1 0,2 1,-2-2,0 1,1 1,-1-1,0-1,0 1,3-4,-2-2,-1 0,1 1,-1-4,2 6,-2 0,0-1,1 1,-1 0,1 0,2-4,2-4,-3 9,-1 1,0-2,2 1,-2 0,2-1,-2 2,2-1,0 0,-2 1,2-1,-1 2,4-3,-2 1,0-1,-2 0,2 1,-1-1,1 0,1-4,6-5,-10 10,1 2,-1-2,-1 1,1 0,1 0,-1-1,-1 0,0 1,1-2,-1 1,2 2,-2-2,0 2,1-2,-1 2,1-2,1 2,-1-2,-1 2,1-2,1 2,-1-1,2 0,6-8,-5 6,1 0,-1 0,2 0,-2 2,2-2,-4 2,-1 1,0 0,1-1,-1 0,0 0,1 1,-1 0,-1-1,1 0,1 0,-2 1,1-2,-1 1,4-6,-3 5</inkml:trace>
  <inkml:trace contextRef="#ctx0" brushRef="#br0" timeOffset="3">649 1,'-33'41,"30"-37,0-1,1 0,-2-1,1 1,-1-2,1 2,-1-2,0 2,2-2,-6 2,6-2,0-1,0 2,1-2,0 1,-1 0,0-1,0 2,1-1,0 0,-1 1,1-1,0 0,1 1,-2-1,1 0,0 1,-1 0,0 5,-2 1,1-1,-1 6,3-8,-1-1,1 2,-2-2,2 1,-2-1,1 0,-1 1,0 1,1-4,-1 2,0 0,1 0,0 0,1 0,-2 0,2 0,0 0,-1 3,1-2,0-1,-1 2,1-2,-2 1,2-1,-2 0,-1 1,3-2,-2 0,1-1,-1 1,0-2,1 2,-4 0,4-2,-1 2,-1-1,1 1,1 0,-4 2,2 0,0-1,2 0,-2 0,1 0,-1 0,-1 0,3-2,1-1,-2-1,2 1,0 1,-2-2,2 1,-2-1,2 1,-2-1,2 0,-2 0,2 0,-2 0,2 0,-2 0,-16 0,-13-1,32 1,-1 0,1 0,0 0,-1-1,1 1,0 0,-2 0,2-2,0 2,-1 0,1 0,0-1,-1 1,1 0,0-1,0 1,0-2,-2 2,2 0,0-1,0 1,0-1,0 1,0 0,0-2,-1 1,1 1,0-1,0 1,0-2,0 2,0 0,0-1,0 1,-1-1,1 1,0-2,0 2,-2-1,2 1,0 0,-1-1,1 1,0 0,-1-2,1 2,-2 0,2-1,0 1,-1 0,1 0,-1-1,1 1,-2 0,1 0,-11-2,0 1,-1 1,-11 1,-7 1,28-2,1 0,-1 1,-1-1,1 0,1 1,-1 1,0-2,1 1,-2 0,1 1,2-1,-2 2,0-2,1 0,-1 2,2-2,-2 2,0 0,2-2,-2 3,2-3,0 1,-1-1,1-1,0 1,-1 1,1-2,0 1,-1-1,1 1,0-1,-2 2,2-2,-1 0,0 1,0-1,1 1,0-1,-1 2,1-2,0 1,-1 0,2-1,-1 2,0-1,-1 0,1 1,-6 4,-2 4,8-5</inkml:trace>
  <inkml:trace contextRef="#ctx0" brushRef="#br0" timeOffset="4">110 374,'-25'16,"-12"6,21-16,13-6,0 2,1-1,-1 0,0 1,1-1,-2 2,2-3,1 1,1-1,-1 1,1-1,-2 2,2-1,-1-1,1 1,0 1,-1-1,1-1,0 1,-2 1,2-1,0-1,0 1,0 1,0-1,-1 0,1 1,0 3,0-2,0-1,0 0,0 0,0 1,0 0,0-1,0 1,1 0,-1-2,2 3,-2-4,1 0,-1 0,0 0,1 0,-1 0,0 0,0 0,2 0,-2 0,0 0,1 0,-1 0,0 0,1 0,-1-1,0 1,0 0,2 0,-2 0,0 0,0-2,1 2,-1 0,0 0,0-1,1 1,10-11,-10 10,1 0,-1-1,0 1,1 0,-2-1,1 1,0 0,-1-1,2 0,-1 0,-1 1,0 0,1-1,-1 0,0 0,0 1,2-2,-2 2,0-2,2-14,-2 16,2-1,-2 1,1 0,0-1,-1 2,2-1,-1 0,0-1,-1 2,2-1,-1 0,0 1,1-2,-1 2,0-1,1 1,-1 0,0-1,17-9,-16 6,1 0,1 0,-1 0,-1 0,2-4,-2 4,0 0,0 0,0 0,1 2,0-2,-1 1,0 2,0-1,0 1,-1 0,0-1,2 1,-2 1,1-1,0-1,0 2,-1-1,2 1,-2 0,2-1,-2 1,2 0,-1 0,18-2,-13 2,1 0,-1 0,-1-1,2 1,-1-3,0 2,1 0,-2-2,1 0,0-1,1 2,-2-2,2 1,0 0,-1 2,1-2,1 2,-3 0,-5-1,-1 2,1 0,-1 0,2 0,-2-1,1 1,-1 0,1 0,-1 0,2 0,-1 0,-1 0,1 0,-1 0,2 0,-2 0,1 0,-1 0,1 1,-1-1,2 0,-2 0,0 2,0-2,0 0,0 0,0 0,0 0,-2 1,2-1,0 0,0 0,0 0,0 0,0 0,-1 1,1-1,0 0,0 0,0 0,-1 0,1 0,0 0,0 0,0 0,-2 0,2 0,0 0,0 0,0 0,0 0,-1 0,1 0,0 0,0 0,-12 2,11-2,-2 1,2-1,-1 0,1 1,-2-1,2 0,0 2,-1-1,1-1,-2 1,2 1,0-1,-1-1,1 1,0 1,-1-1,2 0,-1 1,0 0,1-2,0 0,0 0,0 2,1-2,-1 0,0 0,0 0,0 0,1 0,-1 0,0 1,0-1,0 0,2 0,-2 0,0 0,0 0,1 0,-1 0,0 0,0 0,1 0,-1 0,0 0,0 0,2 0,-2 0,12 0,-12 0,40 0,-23 1,0-1,14-2,-26-1,-2 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0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53 1,'-1'1,"-1"1,1-1,1 0,-1 1,1-1,-2 0,2 1,0-1,-1 0,1 1,0 0,-1 0,1-1,0 0,0 1,0-2,0 1,0 0,-2 1,2-1,0-1,-1 1,1 1,-1-1,1-1,-2 1,2 1,-1-2,1 1,-1-1,1 1,-2-1,1 2,0-1,-1-1,1 1,0 1,-1-1,1 0,0-1,-1 2,2-1,-1 0,0 1,1 0,-2 0,1-1,1 0,-1 2,-1 0,1-2,1 2,-1-2,-1 2,1-2,0 2,-2-2,2 0,-2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1:55.85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101 4,'-11'9,"-1"1,-1-4,-10 8,3-9,18-5,-1 0,2 1,-2-1,0 0,2 2,-2-2,2 1,-3 0,8-1,-3 0,-1 0,2 0,-2 0,1 0,-1 0,1 0,-1 0,0 0,2 0,-2 0,1 0,-1 0,1-1,-1 1,2 0,-2 0,4-4,-2 1,1-1,0 2,-1-2,1 0,0 0,13-16,-16 18,1 2,0-1,1 1,-1-1,0 1,-1 0,2-2,-1 2,0 0,1-1,-1 1,0 0,1 0,-1 0,0 0,25 1,-14-1,33 0,-41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0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207 256,'-6'-1,"1"-1,0 1,-1 0,1-1,0 2,-1 0,1-1,0 1,-1 1,-4 1,-28-2,38 0,0 0,-1 0,1-2,0 2,-1 0,1 0,0 0,-2 0,2-1,0 1,-1 0,1 0,0 0,0-1,-1 1,1 0,0-2,0 2,-2 0,2-1,0 1,0 0,0-1,0 1,0 0,-1-2,1 2,0 0,0-1,0 1,0-1,0-21,1 20,-1-1,0 0,0 2,0-2,0 1,0-1,-1-1,-6-9,6 10,-2 0,2 1,0-1,1 0,-2 1,1-2,0-4,-2 1,0-1,1 1,-1-1,0 2,-1-1,0 0,0 1,-16-30,19 34,0 0,-1-1,1 0,1 1,-1-1,-1-2,2 2,-1 0,0 1,1 0,-2 0,1-1,0 0,-1 2,1-2,-2 1,-1-2,-4-7,7 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17 66,'-1'-1,"-1"0,1-3,-2 1,2-1,1-1,0 1,-1 0,-1-3,1 2,0-1,-1 0,2 0,0 2,-1 2,1-1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67 1,'-15'24,"11"-17,0-1,0 2,0-1,0 4,1-1,3-8,0-1,0 0,0 1,0-1,0 0,0 1,-1-1,1 0,0 1,-1-1,1 0,-2-1,2 2,-1-1,1 0,-1 1,1-2,-2 1,1 0,0-1,1 2,-3-1,3-1,0 0,0 0,0 0,0 0,0 0,-1 0,1 0,0 0,0 0,0 0,0 0,0 0,-2 0,2 0,0 0,0 0,0 0,0 0,0-1,0 1,-1 0,1 0,0 0,0 0,0 0,0 0,0 0,0-2,0 2,0 0,0 0,0 0,0 0,-1 0,1 0,0-1,0 1,0 0,0 0,0 0,0 0,-2-13,1 3,-3 6,4 4,0 0,0 0,0 0,-1 0,1 0,0 0,0-1,0 1,0 0,0 0,-2 0,2 0,0 0,0-1,0 1,0 0,0 0,0 0,0 0,0-2,-1 2,1 0,0 0,0 0,0-1,0 1,0 0,0 0,0 0,0-1,0 1,0 0,0 0,0 0,1 0,-1-2,0 2,0 0,0 0,0 0,0-1,0 1,0 0,0 0,2 0,-2 0,0 0,0-1,0 1,0 0,0 0,1 0,-1 0,0 0,0 0,0 0,1 0,-1 0,0 0,0 0,0 0,2 0,2-3</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241 0,'0'5,"-1"-1,0 0,-1 2,1-2,-2 0,2 0,-2 0,2 0,-2 0,-13 20,12-19,0 0,2 1,-2 0,0 1,4-6,0 1,-2-1,2 0,-1-1,1 2,-1-1,1 0,-2-1,1 2,1-1,-1-1,-1 1,1-1,0 2,1-2,-2 1,1-1,0 1,-1-1,1 0,0 2,-1-2,1 0,1 0,-1 0,-1 0,1 0,-2 0,2 0,-2 1,1-1,-1 0,2 1,-2-1,0 2,2-2,-3 2,0 1,0 1,1 0,-1 0,2 0,-1 0,0 1,1-1,-2 4,-11 36,11-34,-1-1,-1 0,0-1,0 0,0 2,-2-4,1 2,-4 2,-18 22,22-23,6-8,1-7,0 4,1-26,-1 24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81,'0'-1,"0"-24,0-1,3-3,-2 30,7 14,-8-14,1 1,-1-1,2 0,-2-1,1 2,0-1,-1 0,2-1,-1 2,0-2,1 1,-1-1,-1 1,1-1,2 2,10-2,-10 0,-2 0,1 0,-1 0,0 0,2 1,-2-1,1 0,-1 0,0 1,1-1,0 2,0-2,-2 0,0 0,0 1,0-1,0 0,0 0,1 0,-1 1,0-1,0 0,0 0,0 0,0 2,0-2,0 0,0 0,0 1,0-1,0 0,0 0,0 1,0-1,0 0,0 0,0 2,0-2,0 0,0 0,0 0,-1 1,1-1,0 0,0 0,0 0,0 1,0-1,-2 0,2 0,0 0,0 0,0 0,-1 2,1-2,0 0,0 0,0 0,-1 0,-13 8,-8-3,19-5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1 213,'9'-24,"-7"19,0-1,0 1,0 0,4-5,-5 9,-1 0,1-1,1 1,-1 0,0-1,1 1,-1 0,0-1,1 1,-1 1,2-1,-2-1,0 2,1-1,0 1,0 0,0-1,-2 1,2 0,-2 0,1 0,-1-2,1 2,-1 0,2-1,-2 1,1 0,-1 0,0-1,1 1,-1-2,2 2,-2-1,0 1,1 0,-1-1,0 1,0-2,1 2,-1-1,0 1,0-1,0-1,0 2,2-1,-2 1,0-1,0 1,0-2,0 2,0-1,-2 0,1 2,0-1,-2 0,2 1,-2 1,2-2,-1 1,1 0,-2 1,1-1,2 0,-15 5,14-6,9-3,-6 2,0 1,-1-2,2 1,-2 1,0-1,1-1,0 1,0 0,-1-1,0 1,1 0,-1-1,0 1,1-2,-1 2,2-2,-2 2,0 0,1-2,0 2,0-1,0 1,0 0,2-2,-2 3,1-1,-2-1,2 0,-2 0,2 1,-2 0,2-2,-2 2,1-1,-1 0,2 0,-2 0,0-1,1 2,-1-2,2-6,1 1,-2-2,2-4,4-13,-10 34,0-3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0,'0'0,"1"0,2 0,0 0,1 0,1 0,-1 0,1 0,-1 0,2 0,-2 0,1 0,-1 0,1 0,1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18 23,'2'9,"-1"2,-1-1,0 0,0 4,0 28,1-42,-1 1,0-1,0 0,0 1,0-1,0 2,2-2,-2 0,0 1,0-1,0 0,1 1,-1-1,0 0,1 2,-1-2,0 0,2 1,-2-1,0 0,1 0,-1 0,1 1,-1-1,2 0,-2 0,1 2,-1-2,0 0,1 0,-1 1,2-1,-2 0,0 1,0-1,1 2,-1-2,0 0,1 1,-1-1,0 1,0-1,0 2,2-2,-2 4,1-2,0 2,2-1,-2 1,2 1,2 2,-6-10,0 1,-1-1,1 2,0-2,-1 0,0-1,-1 3,2-2,-1 2,2-2,-1 2,0-2,-1 1,2 0,-1 0,1-1,-1 2,1-2,-4-18,-2-1,1 1,-4-10,6 26,3 2,-1 1,-1-1,2 2,-1-2,1 0,0-2,0 1</inkml:trace>
  <inkml:trace contextRef="#ctx0" brushRef="#br0" timeOffset="1">42 152,'0'0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1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176 322,'-162'0,"161"0,1 0,-1 0,-1 0,2 0,-1 0,1 0,-1 0,1 0,-2 0,1 2,1-2,-1 0,1 0,-2 1,1 0</inkml:trace>
  <inkml:trace contextRef="#ctx0" brushRef="#br0" timeOffset="1">197 286</inkml:trace>
  <inkml:trace contextRef="#ctx0" brushRef="#br0" timeOffset="2">68 208,'8'0,"-8"1,1-1,-1 0,0 0,1 0,-1 0,0 0,2 0,-2 0,0 0,1 0,-1 0,0 0,1 0,-1 0,2 0,-2 0,0 0,1 0,-1 0,0 0,1 0,-1-1,0 1,2 0,-2 0,0 0,0-2,1 2,-1 0,0 0,0-1,1 1,-1 0,0 0,0-1,0 1,2 0,-2-2,0 2,0 0,0-1,0 1,0-1,0 1,0 0,0-2,0 2,0 0,0-1,0 1,0 0,0-1,0 1,-2-31,2 20,-1 1,2-2,1-7,-2 18,1-1,0 0,-1 0,2 1,-1 0,0-1,1 1,-2 1,1-1,0-1,1 1,-1 1,2-1,-2-1,0 2,1-1,-1 1,2-1,14-10,-13 8,0 1,0-1,0 0,0 1,0 0,1 0,-1 0,2 1,-2 0,2-1,22-8,-24 8,0 2,0-1,-1 0,1 1,0 0,0-2,0 2,4 2,-5-2,-1 0,2 0,-1 0,0 0,-1 0,2-2,-1 2,0-1,1 0,-2 1,1-2,0 1,1-2,14-11,-8 4,-9 10,-1-1,1 0,-1 1,2-2,-2 2,1-1,0 1,-1-1,2 1,-1 0,-1-2,1 2,1 0,-1 0,-1-1,1 1,1 0,-1 0,0 0,1 0,3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2:07.29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1,'0'0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2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168 0,'-106'0,"106"0,-1 1,1-1,-1 0,1 0,0 0,-2 0,2 2,-1-2,1 0,0 0,-1 1,1-1,-2 0,2 1,0-1,0 2,-1-2,1 0,0 1,0-1,-1 1,1-1,0 2,0-2,0 0,0 1,0-1,-2 1,2-1,0 2,0-2,0 1,0-1,2 29,-1-19,-1 42,0-31,0-16,0-6,0-2,0-1,0 2,0-2,0 1,0-1,0 0,-1 1,1-1,-2 2,1-1,1-1,-1 1,-1 1,1-2,-2 1,2 0,-2-1,3 4,0 0,0 0,0 0,0 0,0 0,0 0,0 0,0 0,0-1,0 1,0 0,0 0,-1 0,1 0,0 0,0 0,0 0,0 0,0 0,0 0,0 0,0 0,0 0,0 0,0 0,0 0,0 0,0 0,0 0,0 0,0 0,-1 0,1 1,0-1,0 0,0 0,0 0,0 0,0 0,0 0,0 0,0 0,0 0,0 0,0 0,0 0,0 0,0 0,0 0,0 0,0 0,0 0,0 0,0 0,0 0,0 2,-3 4,2 9,2 2,-1-13,1 2,-1-2,0 0,0 0,0 0,-1 1,1-1,-3 3,3-7,0 0,0 1,-1-1,1 1,0-1,-1 0,1 0,0 2,-2-2,2 0,0 0,-1 1,1-1,-1 0,1 0,0 0,-2 0,2 1,-1-1,1 0,-1 0,1 0,-2 0,2 0,-1 0,0 0,1 0,-2 0,2 0,-1 0,1 0,-1 2,1-2,-2 0,2 0,-1 1,1-1,-1 0,1 1,-2-1,2 0,0 2,-1-2,1 1,0-1,-1 1,1-1,0 0,-2 2,2-2,0 0,0 1,-1-1,1 1,0-1,0 0,0 2,0-2,0 1,0-1,0 0,0 1,0-1,0 2,0-2,0 1,11-1,-5 0,-6 0,2 0,-1 0,0-1,-1 1,2 0,-1 0,-1-2,1 2,1 0,-2-1,1 1,0-1,-1 1,2-2,-2 2,1-1,-1 1,1-1,-1 1,2-2,-2 1,0 1,1-1,-1-1,0 2,1-1,-1 0,0 1,0-2,0 1,0 0,2-6,-2 0,0 1,0-1,-2-6,2-3,-1 6,1-11,1 20,-1 1,0-2,0 2,0-1,0 1,0-1,2 1,-2-2,0 2,1 0,-1-1,0 1,1-1,-1 1,0 0,2-2,-2 2,1 0,-1-1,0 1,1 0,-1 0,2-1,-2 1,1 0,0 0,1 0,0-2,0 2,0-1,0 0,-1 1,2-2,-2 1,0 0,1-1,0 1,0 0,-1-1,0 1,1 0,-1-1,0 0,-1 0,2 1,-1-2,0 2,-1-2,2-1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73 67,'-72'-4,"97"4,-10 0,0 0,7 1,-20-1,-1 0,-1 0,1 1,1-1,-2 2,1-2,0 0,-1 1,2-1,-2 1,1-1,0 2,-1-1,0-1,2 1,-2 1,1-2,-1 1,0 0,1-1,-1 2,0-1,0 0,2-1,-2 2,0-1,0 0,0-1,0 2,0-1,0 0,-2 14,2-12,0-5,-1-12,1-14,1 26,-1 1,0 0,0-2,2 2,-2-1,0 1,1 0,-1-1,1 1,1 0,-2-1,1 2,0-1,-1 0,2-1,-1 1,0 1,2-3,0 1</inkml:trace>
  <inkml:trace contextRef="#ctx0" brushRef="#br0" timeOffset="1">261 40,'0'0</inkml:trace>
  <inkml:trace contextRef="#ctx0" brushRef="#br0" timeOffset="2">261 40,'0'-1,"0"-2,0-1,0-1,0 1,0-2,0 2,0-1,0 1,0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22T10:23:50.32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09.715"/>
    </inkml:context>
    <inkml:brush xml:id="br0">
      <inkml:brushProperty name="width" value="0.05" units="cm"/>
      <inkml:brushProperty name="height" value="0.05" units="cm"/>
      <inkml:brushProperty name="color" value="#FFFFFF"/>
      <inkml:brushProperty name="ignorePressure" value="1"/>
    </inkml:brush>
  </inkml:definitions>
  <inkml:trace contextRef="#ctx0" brushRef="#br0">2 90,'0'34,"-1"-22,1-2,0 2,0-1,1 1,1-1,2 5,-4-15,0-1,0 1,0-1,0 0,0 2,0-2,0 0,1 1,-1-1,0 0,0 1,0-1,1 0,-1 2,0-2,2 0,-2 1,0-1,0 0,1 0,-1 0,0 1,1-1,-1 0,2 0,-2 0,0 0,1 0,-1 2,0-2,1 0,-1 0,2 0,-2 0,0 0,1 0,-1 0,1 0,-1-2,2 2,0-1,1 0,1-1,-1 1,-1-2,1 2,1-3,20-15,-1 1,14-20,-26 28,-2-2,2 0,-3-2,1 2,-1-1,1-6,-7 17,-2-1,1 2,0-2,-1 0,0 2,2-2,-2 1,0-1,0 2,0 1,0 0,0 0,0 0,0 0,0 0,0 0,0-2,0 2,0 0,0 0,0 0,0 0,0 0,0 0,0 0,0-1,0 1,0 0,-2 0,2 0,0 0,0 0,0 0,0 0,0 0,0 0,0 0,0 0,-1-1,1 1,0 0,0 0,0 0,-9 5,-23 23,22-19,1-1,0 0,-11 7,17-14,-18 10,10-8,11-3,0 0,0 0,0 0,0 0,-1 0,1 0,0 0,0 0,0 0,0 0,0 0,-2 0,2 0,0 0,0 0,0-2,0 2,0 0,0 0,0 0,-1 0,1 0,0 0,0-1,0 1,0 0,0 0,0 0,0 0,0 0,0-1,0 1,0 0,0 0,0 0,0-3,-1 0,1 2,0-2,-2 2,2-2,-1 1,0 0,1 0,-2 0,1 0,0 0,-1 1,1-2,0 2,1 1,0-1,-2 1,2-2,0 2,0 0,0-1,0 1,0-1,0 1,0-2,0 2,0 0,0-1,0 1,0-1,0 1,0 0,0-2,2 2,-2-1,0 1,0 0,0-1,1 1,-1 0,0-2,0 2,1 0,-1-1,0 1,2 0,-2 0,0-1,1 1,-1 0,0 0,1-2,22-10,-23 11,7-2,3-2,0 0,-1 1,2 0,-1 0,0 1,4 0,-11 2,-2 1,2 0,0 0,-1 0,0 0,0 0,1 0,-2 0,2 1,0-1,-2 2,2-2,-1 1,0 0,0 1,0-2,0 1,0 0,-1 1,2-1,-2 2,0-2,1 0,-1 1,0 0,1 0,-1 0,0 0,1 0,-1 0,-1 0,1 1,3 6,-1 1,0-1,-2 0,0 1,1 0,-1 0,-1-1,-1 10,1-13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40.692"/>
    </inkml:context>
    <inkml:brush xml:id="br0">
      <inkml:brushProperty name="width" value="0.05" units="cm"/>
      <inkml:brushProperty name="height" value="0.05" units="cm"/>
      <inkml:brushProperty name="color" value="#FFFFFF"/>
      <inkml:brushProperty name="ignorePressure" value="1"/>
    </inkml:brush>
  </inkml:definitions>
  <inkml:trace contextRef="#ctx0" brushRef="#br0">384 212,'0'8,"-2"-2,1 2,0-1,-1 1,0-1,-2 6,-4 10,0 7,2-6,-7 18,10-37,1 0,0 2,-2-2,2 1,-1-1,-1-1,0 1,0 1,-1-1,5-4,-2-1,2 2,-1-2,1 1,-1-1,1 1,-2-1,1 0,1 2,-1-2,1 0,-2 0,1 1,1-1,-1 0,-1 0,2 0,-1 0,0 1,1-1,-2 0,1-1,0 1,1 0,0 0,-2-1,2 1,-1 0,1-2,-1 2,1-1,0 1,-2 0,2-1,0 1,-1-2,1 2,0-1,0 1,0-1,-1 1,1-2,0 2,0-1,-2-6,2 2,-1 0,1-2,0 2,0-2,1 0,3-19,2-2,-1 1,4-1,1-7,0-17,-8 47,-1 1,0-1,2-1,-2 2,2-1,0 1,-1-1,1 1,0 0,1-2,1 0,3-4,-25 62,6-22,2-1,1 2,-2 11,10-42,0 0,0 0,0 0,2 0,-2 0,0 0,0 0,0 0,0 0,0 0,0 0,0 0,0 0,0 0,0 0,0 0,0 0,0 0,0 0,0 0,0 0,0 0,0 0,0 0,0 0,0 0,0 0,0 0,0 0,0 0,0 0,1 0,-1 0,0 0,0 0,0 0,0 0,0 0,0 0,0 0,0 0,0 0,0 0,0 0,0 2,0-2,0 0,0 0,0 0,0 0,0 0,0 0,0 0,0 0,0 0,0 0,0 0,0 0,0 0,0 0,0 0,0 0,0 0,5-6,7-10,12-26,0-1,-4-1,-1-1,2-10,-15 42,-6 11,0 2,0 0,0 0,0 0,0 0,0 0,0 0,0 0,0 0,0 0,0 0,0 0,0 0,0 0,0 0,0 0,0 0,0 0,0 0,0 0,0 0,0 0,0-1,0 1,0 0,0 0,0 0,0 0,0 0,0 0,0 0,1 0,-1 0,0 0,0 0,0 0,0 0,0 0,0 0,0 0,0 0,0 0,0 0,0 0,0 0,0 0,0 0,0 0,0 0,0 0,0 0,1 0,-1 1,0-1,0 0,0 0,0 0,0 0,0 0,0 0,0 0,0 0,0 0,0 0,0 0,0 23,-6 69,3-72,-1 0,0-1,-5 13,9-30,-2 1,1 0,0-1,-1 0,1 0,0 1,-1-2,0 2,2-3,0 1,0-1,-2 0,2 0,0 0,0 0,0 2,0-2,-1 0,1 0,0 0,0 0,0 0,-1 0,1 0,0 0,0 0,0 0,-2 0,2 0,0 0,0 0,-1 0,1 0,0 0,0 0,-1 0,1 0,0-2,-2 2,2 0,0-1,0 1,-1-1,1 1,0 0,0-2,-1 2,1-1,0 1,0-1,0 1,0-2,0 2,0-1,0 0,-2-5,2 1,0 0,2-1,-2 1,1-2,-1 2,1 0,2-2,16-45,-11 29,-2 7,5-12,-3 0,1-1,-6 10,-3 19,0 0,0 0,0 0,0 0,0 0,0 0,0 0,0-1,0 1,0 0,0 0,0 0,0 0,0 0,0 0,0 0,0 0,0 0,-1-1,1 1,0 0,0 0,0 0,0 0,0 0,0 0,0 0,0 0,0 0,0 0,0 0,0 0,0 0,-2 0,2 0,0-2,0 2,0 0,0 0,0 0,0 0,0 0,0 0,0 0,-1 0,1 0,0 0,0 0,0 0,0 0,0 0,0 2,-8 3,-5 11,-21 44,34-61,0 1,0 0,0 0,0 0,-1 0,1-2,0 2,0 0,0 0,0 0,0 0,0-1,0 1,0 0,0 0,0 0,0 0,0 0,-1-1,1 1,0 0,0 0,0 0,0 0,0 0,-2 0,2 0,0 0,0 0,0 0,0 0,-1-2,1 2,0 0,0 0,0 0,0 0,-1 0,1 0,0 0,0 0,0 0,0 2,0-2,-2 0,2 0,0 0,0 0,0 0,0 0,-1 0,1 0,0 0,0 0,0 1,0-1,0 0,0 0,0 0,-1 0,1 0,0 1,0-1,0 0,0 0,-2-25,2 17,-1 8,1-1,0-1,0 1,0 1,-1-1,1-1,0 2,-2-1,2 0,0 1,-1-2,1 2,-1-1,1 0,-2 1,2-2,-1 2,1 0,-1-1,-1 0,0 1,0-2,0 1,-1 1,2-1,-2 1,0 0,1-2,0 2,-2 0,-4 0,0 0,0 2,0-2,-6 4,-13 1,14-1,-1-1,0-1,0 0,-3-1,14-1,2 0,0 0,-1 0,0 0,0 1,1-1,0 0,-1 2,0-2,0 0,1 1,0 0,-1-1,1 2,0-1,-1-1,1 1,-2 2,2-2,0 2,-1 0,1-1,0 1,-1-2,1 2,0 0,-1 2,0 3,-1 0,-1 0,1-1,-3 3,4-7,1-2,0 2,-2 0,2-1,-2 1,0-2,2 2,-2-2,1 2,-1-2,0 1,1-1,-2 2,4-3,0 0,0 0,0 0,0 0,0 0,0 0,0 0,0 0,0 0,0 0,0 0,0 0,-2 0,2 0,0 0,0 0,0 0,0 0,0 0,0 0,0 0,0 0,0 0,0 0,-1 0,1 0,0 0,0 0,0 0,0 0,0 0,0 0,0 0,0 0,0 0,0 0,0 0,0 0,-1 0,1-2,0 2,0 0,0 0,0 0,0 0,0 0,0 0,0 0,0 0,0 0,0 0,0 0,0-1,0 1,0 0,2-9,9-9,-10 16,19-32,-18 33,-1-2,0 1,1-1,-2 0,1 1,0-1,-1 0,0 2,2-3,-2 1,0-1,-28 34,25-28,-1 0,1 0,-1 0,2-1,-2 0,1 1,-1-2,1 1,-1 0,0-1,2 0,-2 0,-3 0,7 0,0 2,0-2,0-2,0 2,0 0,-1 0,1 0,0 0,0 0,0 0,0 0,0 0,0 0,0 0,-2 0,2 0,0 0,0 0,0 0,0 0,0 0,0 0,0-1,0 1,0 0,0 0,0 0,-1 0,1 0,0 0,0 0,0-1,0 1,0 0,0 0,0 0,0 0,3-8,5-6,0 5,-2 0,0-2,2-2,-7 10,2-1,-2 1,2 1,-1-1,1 0,0 1,-1-1,1 0,1 2,-1-2,-1 2,2-2,-1 2,1 0,0-1,0 1,5-2,2 1,0-1,-2 0,2 2,1 1,-54 32,24-21,11-7,0 0,2 0,-2 0,-1 1,7-2,0-2,-2 0,2 2,-1-2,1 2,0-2,-1 2,1-2,0 2,1 0,-2-1,1 0,1 0,-1 1,1 0,0 1,-2 1,1-1,0 0,-1 1,1-1,0 0,-2 0,2 0,-2 0,0 0,1 0,-1 0,0-1,1 1,-4 1,6-5,-1 0,1 0,0 0,0 0,0 0,0 0,0 0,0 0,0 0,0 0,0 0,0 0,0 0,0 0,0 0,0 0,0 0,0 0,-1 0,1 0,0 0,0 2,0-2,0 0,0 0,0 0,0 0,0 0,0 0,0 0,0 0,0 0,0 0,0 0,0 0,0 0,0 1,0-1,0 0,0 0,0 0,0 0,0 0,0 0,1 0,-1 0,0 0,0 0,0 0,0 0,0 0,0 0,7 3,11-3,-16 0,43-3,-1-1,1-1,1-3,-2-2,0-2,22-9,-55 17,0 0,-1-1,1-1,0 1,-2-2,2 1,-2-1,8-8,-15 15,-2-1,0 1,1-1,-1 1,0 0,1-2,-1 2,0-1,2 1,-2-1,0 1,0-2,1 2,-1-1,0 0,0 1,0-2,0 2,0-1,0 1,0-1,0-1,0 2,0-1,-1 1,1 0,0-1,-2 1,2-2,0 2,-1 0,1-1,0 1,-1 0,1-1,-2 1,2 0,-1 0,1-2,0 2,-1 0,-1 0,-3-2,-2 0,1 2,-1-1,2 0,-2 1,0 0,-33-3,-30 3,68 0,1 0,1 0,-1 0,-1 0,1 0,0 0,1 0,-2 0,1 0,0 1,1-1,-2 0,1 2,1-2,-1 0,-1 1,2-1,-1 1,0-1,1 2,-2-2,2 1,-1 0,0 1,1 0,-2 1,2 0,-1-1,1 2,0-1,-1 0,1-1,0 1,1 1,6 521,-9-421,2-185,-1-6,8-74,-7 160,1-5,-1 0,1-1,1 2,-1-2,0 2,2-2,-3 7,0 0,0 0,0 0,0 0,0 1,0-1,0 0,0 0,0 0,0 0,0 0,0 0,0 0,0 0,0 0,0 0,0 0,1 0,-1 0,0 0,0 0,0 0,0 0,0 0,0 0,0 0,0 0,0 0,0 0,0 0,0 0,0 0,0 0,0 0,0 0,0 0,0 0,0 0,0 0,2 0,-2 0,0 0,0 0,0 0,0 0,0 0,0 0,0 0,0 0,0 0,0 0,0 0,0 0,0 0,0 0,0 0,0 0,0-1,0 1,0 0,0 0,0 0,0 0,0 0,0 0,0 0,0 0,0 0,2 9,0 11,-5 83,-5 6,-1 23,9-130,-2 18,4-15,2-12,4-21,-3 0,2-10,2-20,6-8,21-57,-28 103,-6 17,0 5,-1 8,-1-10,0 27,0-2,-3 2,-2 12,-19 79,13-64,5-22,-22 104,4 12,22-120,2-22,2-6,4-13,70-224,18-47,-86 265,-8 19,1 0,-1 0,0 0,0-1,0 1,0 0,0 0,0 0,0 0,0 0,0 0,0 0,0 0,0 0,0 0,0 0,0 0,0 0,0 0,0 0,1 0,-1 0,0 0,0 0,0 0,0 0,0 0,0 0,0 0,0 0,0 0,0 0,0 0,2 0,-2 0,0 0,0 0,0 0,0 0,0 0,0 0,0 0,0 0,0 0,0 0,0 0,0 0,0 0,0 0,1 0,-1 0,0 0,0 0,0 1,0-1,0 0,0 0,0 0,0 0,0 0,0 0,0 0,0 0,0 0,0 0,0 0,0 0,0 1,0-1,0 7,1 1,-1 0,0 0,0 0,-1 0,0-1,-1 1,1 0,0 0,-15 60,-2-3,-18 42,-13 47,40-108,17-64,1 1,2 0,-1 1,13-14,-22 29,-1 0,2 1,-2-2,1 2,-1-1,1 1,1-1,-2 1,1 0,0-2,-1 2,2 0,-1-1,-1 1,0 0,0 0,0 0,1 0,-1 0,0 0,0 0,0 1,0-1,2 0,-2 0,0 0,0 0,0 0,1 0,-1 0,0 0,0 0,0 0,0 2,0-2,1 0,-1 0,0 0,0 0,0 0,0 1,0-1,0 0,2 3,-2-2,1 2,-1-1,1 1,-1-2,0 2,0 0,0-1,0 2,-4 56,-10 43,0-7,-3 117,17-211,0-1,0 0,-1 1,1-1,0 0,0-1,-2 2,2-1,0 0,-1 1,1-1,-1-1,1 1,0-1,-2 2,2-2,0 0,0 0,0 0,-1 0,1 0,0 0,0 0,0 0,-1 0,1 1,0-1,0 0,-2 0,2 0,0 0,0 0,0 0,-1 0,1-1,0 1,0 0,0 0,-1 0,1 0,0 0,0 0,0 0,-2 0,0-3,-1 0,0 2,2-2,-2 1,1-1,0 0,0-1,0 3,-24-40,23 37,0 0,2 0,-2-2,2 2,0-1,-1 1,1-1,0 1,1-2,0 4,0 0,0 1,0-2,1 2,-1-2,1 2,-1 0,2-2,-2 2,1-1,0 0,-1 0,2 1,-1 0,0-1,2 0,25-24,-23 22,34-25,-18 16,-1-3,-1 0,12-14,-30 29,-1 1,1 0,-1-1,2 1,-2-2,1 2,-1-1,0 1,1-1,-1 1,0-2,2 2,-2-1,0 1,0-1,0-1,1 2,-1-1,0 1,0-1,0-1,0 2,0-1,0 0,0 1,0-2,-1 1,-1 1,2-1,-1 1,0-2,1 2,-2 0,1-1,0 1,1 0,-2-1,1 1,0 0,-1 0,1 0,1 0,-1 0,-1 0,1 0,-2 0,-29-4,0 2,0 2,0 2,-17 2,18-2,1 1,-2-3,-2-1,-10 1,40 0,-18-2,22 2,-2 0,2 0,0 0,-1-1,1 1,0 0,-1 0,1 0,0 0,0 0,-2-1,2 1,0 0,-1 0,1-2,0 2,0 0,0 0,-1-1,1 1,0 0,0-1,0 1,0 0,-2 0,2-2,0 2,0 0,0-1,0 1,0-1,0 1,0 0,0-2,0 2,0 0,0-1,0 1,0 0,0-1,2 1,-2 0,1-6,2 2,-1-1,1 1,0 0,-1 0,1-1,1 2,1-4,35-30,-25 25,5-8,-11 11,1 1,-1 0,8-6,-17 14,0 0,0 0,2 0,-2-1,0 1,0 0,0 0,0 0,0 0,0 0,0 0,0 0,0 0,0 0,1 0,-1 0,0 0,0 0,0 0,0 0,0 0,0 0,0 0,1 0,-1 0,0 0,0 0,0 0,0 0,0 0,0 0,0 0,0 0,2 0,-2 0,0 0,0 0,0 0,0 0,0 0,0 0,0 0,0 0,0 0,1 0,-4 8,-5 9,-17 18,-4 4,25-35,-2 1,1-1,1 0,-1 0,-1 0,0 0,0-1,1 1,-2-2,2 1,-2-2,1 2,-1-2,-5 2,12-3,0 0,0 0,0 0,0 0,0 0,0 0,0 0,0 0,0 0,0-1,0 1,0 0,0 0,0 0,0 0,0 0,0 0,0 0,0 0,0 0,0 0,0 0,0 0,0 0,0 0,0 0,0 0,0 0,0 0,0 0,0 0,0 0,0 0,0 0,0 0,0 0,0 0,0 0,0 0,0 0,0 0,0 0,0 0,0-2,0 2,0 0,0 0,0 0,0 0,0 0,0 0,0 0,0 0,0 0,-1 0,1 0,0 0,0 0,0 0,0 0,0 0,0 0,0 0,0 0,0 0,0 2,5-8,6-4,-3 4,-2 1,2 0,-1-2,0 0,-1 1,0-1,4-8,21-19,-36 48,1-6,0-1,0 0,-2-1,1 1,0 0,-1-1,1 0,-2-1,2 0,-2 1,1-2,-1 1,-2-1,-10 8,12-7,1-1,-1 0,0 0,-2 2,8-6,-2 0,2 1,-1-1,1 1,0-1,-1 0,1 0,-2 0,2 0,0 0,-1 0,1 0,0 0,-2 0,2 0,-1-1,1 1,0-1,-1 1,1 0,0-2,-1 1,0 1,2-1,-2-1,1 1,1 0,-1-1,-1 1,2 1,-1-1,1-1,-1 1,1 0,0-2,-2 2,2-1,0 1,0 0,0-1,0 1,0 0,0-1,0 1,0 0,0-1,0 1,2-2,-2-1,1 0,0 0,1 0,-1 0,2 0,-2 0,3-2,3-2,-1-2,1 2,4-1,-6 2,2 1,-2-1,0 0,1 1,0-6,-4 8,0 1,0 0,0-1,0 2,0-1,1 0,0 1,-1-1,2 0,-2 2,-2 1,1-1,0 1,1-2,-1 2,0-1,1 1,-1 0,0 0,1-1,-1 1,0 0,1 0,-2 0,1 0,0 0,1 0,-1 0,0 0,1 1,-1-1,0 0,1 1,-1-1,0 0,1 2,-1-1,0-1,1 1,-1 1,0-1,-1 0,2 1,-1-1,-1 0,1 1,1-1,-2 0,1 1,-1-1,0 0,1 1,-1-1,0 0,0 2,2-2,-2 1,0-1,0 0,-2 2,2-2,0 1,0-1,0 0,-1 1,1 3,-1-1,-1 0,1 0,0 1,-2-1,2 0,-2 0,-1 3,-28 29,32-36,0 1,-1-1,1 0,0 2,-2-2,2 1,-1-1,1 0,-1 1,1-1,-2 0,2 0,-1 0,0 2,1-2,-2 0,2 0,-1 0,1 0,-1 0,-1 0,2 0,-1 0,1 0,-1 0,1 0,0 0,-2 0,2 0,0 0,0-2,0 2,-1 0,1 0,0 0,0 0,0 0,0-1,0 1,-1 0,1 0,0 0,0 0,0-1,0 1,0 0,0 0,0 0,0-2,0 2,0 0,0-1,0 1,0-1,0-1,0 2,0-1,0 1,0-1,1-1,-1 2,0-1,0 1,1-1,-1-1,7-6,0-1,1 1,-2 0,2 0,0 1,3-1,21-22,-12 8,-16 16,0 0,1 1,1 0,-1-1,0 1,1 1,0 0,0 0,2 0,-52 5,25-1,-150 0,242-1,82 2,-155-1,1 0,-1 0,1 0,1 0,-2 0,1 0,-1 0,1 0,-1 2,2-2,-2 0,1 0,0 0,-1 1,2-1,-2 0,1 1,-1-1,0 0,1 2,-1-2,2 1,-2-1,1 1,-1 1,0-2,0 1,0-1,0 1,0 1,0-2,0 1,0-1,0 1,0 1,0-2,-1 1,1-1,0 1,0-1,-2 2,2-1,0-1,-1 1,-2 2,1 1,-1 0,0-1,1 1,-1-2,-1 1,1 0,-2-1,-18 16,17-13,-1 0,-1-1,-5 4,-6 0,14-5,-2 0,2-1,-2 1,2 1,-1-1,0 2,6-5,-2 1,2-1,0 0,0 0,0 0,0 0,0 0,-1 0,1 2,0-2,0 0,0 0,0 0,-1 0,1 0,0 0,0 0,0 0,0 0,-2 0,2 0,0 0,0 0,0 0,-1 0,1 0,0 0,0 0,0 0,-1 0,1 0,0 0,0 0,0 0,-2 0,-2-11,4-18,0 25,0-55,0-57,-2 89,-1 1,-1-1,-3-9,-1-1,-8-29,16 65,-1 0,1-2,-1 2,-1-1,2 1,-1 0,0-1,-1 1,2 0,-1-1,0 1,-1 0,1-1,0 2,1 0,-2-1,2 1,-1 0,0-1,1 1,-2 0,2 0,-1 0,1-2,-1 2,-1 0,2 0,-1 0,0 0,1 0,-2 0,2 0,-1 0,0 2,1-2,-2 0,2 0,-1 0,1 1,-1-1,-1 0,2 1,0-1,0 0,-1 0,1 2,0-2,0 0,0 0,-1 1,1-1,0 0,0 1,0-1,0 0,0 2,0-2,0 0,0 1,0-1,0 0,0 1,0-1,0 0,0 2,0-2,0 0,0 1,0-1,1 0,-1 1,0-1,0 0,0 0,0 2,1-2,-1 0,0 1,12 12,-6-7,-1-2,0 0,1 0,0 0,4 1,20 15,-30-20,0 0,0 0,0 0,0 0,0 0,0 0,0 0,0 0,0 0,0 0,0 1,0-1,0 0,0 0,0 0,0 0,0 0,0 0,0 0,0 0,0 0,0 0,0 0,0 0,0 0,0 0,0 0,0 0,0 0,0 0,0 2,0-2,0 0,0 0,0 0,0 0,0 0,0 0,0 0,0 0,0 0,0 0,0 0,0 0,0 0,0 0,-1 0,1 0,0 0,0 0,-7 2,-10 2,14-2,-10 0,5 1,1-2,-1 1,-4 0,10-2,-1 0,0 0,1 0,-1-1,2 1,-2 0,0-1,1 1,-1-2,0 1,2 1,-3-3,3 3,1 0,0 0,0 0,0 0,0 0,0 0,-2 0,2 0,0-1,0 1,0 0,0 0,0 0,0 0,0 0,-1 0,1 0,0 0,0 0,0-1,0 1,0 0,0 0,0 0,0 0,0 0,0 0,0-2,0 2,0 0,0 0,0 0,0 0,0 0,0-1,0 1,0 0,7-3,11 2,-18 1,36 1,2 3,-2 0,12 6,28 2,-75-12,-1 0,0 0,0 0,1 0,-1 0,0 0,0 0,2 0,-2 0,0 0,1 0,-1 0,0 1,0-1,1 0,-1 0,0 0,0 0,0 0,2 1,-2-1,0 0,-6 4,-11 2,-31 0,69 1,75 9,-137-7,10-6,-1-3,-17-1,49 1,-1 0,1 0,-2-2,2 2,-1 0,1 0,0 0,-1-1,1 1,-2 0,2-1,-1 1,1 0,0-2,-1 2,1 0,0-1,-2 1,2-1,0 1,0-2,-1 2,1 0,0-1,0 1,0-1,0 1,0-2,0 2,0-1,0 1,0-1,0 1,0-2,1-28,1 19,-2 0,-2 2,1-2,0 1,-1-1,0 2,-1-2,-2-4,3 13,0-13,-1-1,2 1,-1 1,1-2,2 1,1-9,-1-11,-1 23,0 2,-1-2,-1 1,1-1,-3-3,4 15,0 0,0 0,0 0,0 0,0 0,0 0,0 0,0 0,0 0,0 0,0 0,0 0,0 0,0 0,0 0,0 0,0 0,0 0,0 0,0 0,-1 0,1 0,0 0,0 0,0 0,0 0,0 0,0 0,0 0,0 0,0 0,0 0,0 0,0 0,0 0,0 0,0 0,0 0,0 0,0 0,-2 0,2 0,0 0,0 0,0 0,0 0,0 0,0 0,0 0,0 0,0 2,0-2,0 0,0 0,0 0,0 0,0 0,0 0,0 0,0 0,0 0,0 0,0 0,0 0,-5 10,-3 13,8-23,-15 35,10-22,-2 2,2-1,1 1,0 0,1-1,1 2,-1 4,4-29,1 0,0-1,1 1,0 0,-1 1,2-2,0 1,2 1,0-3,2-3,-1-2,2-6,2-16,-12 34,-3 6,-3 10,-2 6,2-1,0 2,-6 15,13-34,0 0,0 0,0 0,0 0,0 0,0 0,-1 0,1 2,0-2,0 0,0 0,0 0,0 0,0 0,0 0,0 0,0 1,0-1,0 0,0 0,0 0,0 0,-2 0,2 0,0 0,0 0,0 0,0 0,0 0,0 0,0 0,-1 0,1 0,0 0,0 0,0 0,0 0,0 0,-3-7,2-18,1 16,0 7,0 1,0 0,0-1,-1 1,1 0,0-1,-2 1,2 0,-1 1,1-2,-1 1,1 0,-2-1,2 1,-1 1,0-1,-1-1,2 1,-1 1,0-1,-1 1,1-2,0 2,1-1,-2 1,1-1,0 1,-1 0,0 0,2-2,-2 2,1 0,0 0,-1 0,1 0,0 0,1 0,-2 2,1-2,0 0,-1 0,1 1,1-1,-1 0,-1 1,1-1,1 2,-1-2,-1 1,2-1,-1 1,0-1,1 2,-2-1,2-1,-1 1,1 1,-1-1,1-1,0 1,-2 1,2-1,0 0,0-1,0 2,-2 4,2 2,-2-1,2 0,0-1,0 6,0-5,0 1,0-1,-1 1,0 0,-1-2,-10 53,11-58,1-1,0 0,0 2,0-2,-1 0,1 1,0-1,0 0,0 1,0-1,0 0,0 2,0-2,0 0,0 1,0-1,0 0,0 1,0-1,0 2,0-2,0 0,1 1,-1-1,0 0,0 1,0-1,0 0,1 0,-1 2,0-2,0 0,2 0,-2 1,0-1,0 0,1 0,-1 0,0 1,1-1,-1 0,0 0,2 0,-2 0,0 0,1 0,-1 0,0 2,1-2,-1 0,2 0,0-2,1 2,0 0,-1 0,1-1,1 1,-1-1,-1-1,1 1,9-4,-1-1,-1 0,1-2,0 1,-1-1,0 0,2-4,5-7,-1 2,0-3,3-7,17-29,-36 56,0-1,0 1,0 0,0 0,0 0,0 0,0 0,0 0,0 0,0 0,0 0,0 0,0-1,0 1,0 0,0 0,0 0,0 0,0 0,0 0,0 0,1 0,-1 0,0 0,0 0,0 0,0 0,0 0,0 0,0-2,0 2,0 0,0 0,1 0,-1 0,0 0,0 0,0 0,0 0,0 0,0 0,0 0,0 0,0 0,2 2,-2-2,0 0,0 0,0 0,0 0,0 8,-6 17,6-21,-9 43,6-25,-1 0,-1-1,-2 0,1 1,6-22,0 0,0 1,0-1,0 0,0 0,0 0,0 0,0 1,0-1,0 0,-2 0,2 0,0 0,0 2,0-2,0 0,0 0,0 0,0 0,-1 0,1 0,0 1,0-1,0 0,0 0,0 0,-1 0,1 0,0 0,0 0,0 0,0 0,-2 0,2 0,0 0,0 0,0 0,-1 0,-3-8,0-19,3 26,-2-19,2-1,-1-1,2 1,0 0,3-6,1 58,17 463,-5-102,-16-437,0 0,3-1,6-24,5-6,15-51,-26 116,2-5,-1 0,-1 2,1-2,-3 0,0 0,-1-10,0 26,0-1,0 1,0-1,0-1,0 2,0-1,0 1,0-1,-1-1,1 2,0-1,-1 1,1-1,0 1,-2-2,2 2,0-1,-1 1,1 0,-1-1,1 1,-2-2,2 2,-1 0,1 0,-1-1,1 1,-2 0,2 0,-1-1,0 1,1 0,-2 0,2 0,-1 0,0 0,1 0,-2 0,2 0,-1 0,0 0,1 1,-2-1,2 0,-1 0,0 1,-2-1,2 2,-2-2,0 1,2 0,-2 1,1-1,0 0,0 1,0-1,1 0,-2 1,2 0,0 0,-1 0,0 1,-1 2,2 1,-1-1,1 0,0 2,-1-2,2 1,0 0,-5 24,1-10,3-15,1 2,-2-2,0 0,0 1,0-1,0 0,0 1,-1-1,-2 2,-34 57,30-52,7-10,0 1,-1 1,2-1,-1-1,0 2,0 0,1-1,0 0,-1-1,0 1,0 0,0-1,0 1,0 0,-1-2,0 2,-1 1,4-4,-1 0,1 1,-1-1,1 1,-2-1,2 0,-1 2,1-2,-1 0,-1 0,2 1,-1-1,1 0,-1 0,-1 0,2 0,-1 0,0 0,1 0,-2 0,2 0,-1 0,0 0,1 0,-2-1,1 1,1 0,-1 0,1-2,-2 2,2 0,-1-1,1 1,-1 0,1-1,-2 1,2-2,-1 2,1-1,0 1,-1-1,1 1,0-2,-2 1,2-2,-1 2,1 0,-1-2,1 2,0-1,0 0,-2 0,2 0,0 0,0 0,2 0,-2 1,0-2,9-29,-2 7,-6 12,0-1,-1 1,0-2,0 2,-1 0,-3-13,-1 4,-1-1,0 0,-8-13,6 20,6 11,-1-2,0 2,2-2,-2 2,2-2,0 2,1-2,-2 1,2-2,0 5,0-1,-1 1,1-1,0 2,-1-2,1 1,-2-1,1 1,0-1,-1 2,1 0,1 1,-1 0,-1-1,1 1,0 0,-1-1,1 1,0 1,-1-1,1-1,0 1,-1 1,1-1,0-1,-2 2,2 0,-1-1,1 1,-8-3,-13-3,22 6,0 0,0 0,0 0,0 0,-1 0,1 0,0 0,0 0,0 0,0 0,0 0,0 0,0 0,0 0,0 0,0 0,0 0,0 0,0 0,0 0,0 0,0 0,0 0,0 0,0 0,0 0,0 0,0 0,0-2,0 2,0 0,0 0,0 0,0 0,0 0,0 0,0 0,0 0,0 0,0 0,0 0,0 0,0 0,0 0,0 0,0 0,0 0,0 0,0 0,0-1,0 1,0 0,0 0,0 0,0 0,0 0,0 0,0 0,0 0,0 0,0 0,0 0,0 0,0 0,0 0,8-1,8-1,21 1,-2 2,0-2,-1-2,8-2,-34 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09.715"/>
    </inkml:context>
    <inkml:brush xml:id="br0">
      <inkml:brushProperty name="width" value="0.05" units="cm"/>
      <inkml:brushProperty name="height" value="0.05" units="cm"/>
      <inkml:brushProperty name="color" value="#FFFFFF"/>
      <inkml:brushProperty name="ignorePressure" value="1"/>
    </inkml:brush>
  </inkml:definitions>
  <inkml:trace contextRef="#ctx0" brushRef="#br0">2 90,'0'34,"-1"-22,1-2,0 2,0-1,1 1,1-1,2 5,-4-15,0-1,0 1,0-1,0 0,0 2,0-2,0 0,1 1,-1-1,0 0,0 1,0-1,1 0,-1 2,0-2,2 0,-2 1,0-1,0 0,1 0,-1 0,0 1,1-1,-1 0,2 0,-2 0,0 0,1 0,-1 2,0-2,1 0,-1 0,2 0,-2 0,0 0,1 0,-1 0,1 0,-1-2,2 2,0-1,1 0,1-1,-1 1,-1-2,1 2,1-3,20-15,-1 1,14-20,-26 28,-2-2,2 0,-3-2,1 2,-1-1,1-6,-7 17,-2-1,1 2,0-2,-1 0,0 2,2-2,-2 1,0-1,0 2,0 1,0 0,0 0,0 0,0 0,0 0,0 0,0-2,0 2,0 0,0 0,0 0,0 0,0 0,0 0,0 0,0-1,0 1,0 0,-2 0,2 0,0 0,0 0,0 0,0 0,0 0,0 0,0 0,0 0,-1-1,1 1,0 0,0 0,0 0,-9 5,-23 23,22-19,1-1,0 0,-11 7,17-14,-18 10,10-8,11-3,0 0,0 0,0 0,0 0,-1 0,1 0,0 0,0 0,0 0,0 0,0 0,-2 0,2 0,0 0,0 0,0-2,0 2,0 0,0 0,0 0,-1 0,1 0,0 0,0-1,0 1,0 0,0 0,0 0,0 0,0 0,0-1,0 1,0 0,0 0,0 0,0-3,-1 0,1 2,0-2,-2 2,2-2,-1 1,0 0,1 0,-2 0,1 0,0 0,-1 1,1-2,0 2,1 1,0-1,-2 1,2-2,0 2,0 0,0-1,0 1,0-1,0 1,0-2,0 2,0 0,0-1,0 1,0-1,0 1,0 0,0-2,2 2,-2-1,0 1,0 0,0-1,1 1,-1 0,0-2,0 2,1 0,-1-1,0 1,2 0,-2 0,0-1,1 1,-1 0,0 0,1-2,22-10,-23 11,7-2,3-2,0 0,-1 1,2 0,-1 0,0 1,4 0,-11 2,-2 1,2 0,0 0,-1 0,0 0,0 0,1 0,-2 0,2 1,0-1,-2 2,2-2,-1 1,0 0,0 1,0-2,0 1,0 0,-1 1,2-1,-2 2,0-2,1 0,-1 1,0 0,1 0,-1 0,0 0,1 0,-1 0,-1 0,1 1,3 6,-1 1,0-1,-2 0,0 1,1 0,-1 0,-1-1,-1 10,1-13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7:40.692"/>
    </inkml:context>
    <inkml:brush xml:id="br0">
      <inkml:brushProperty name="width" value="0.05" units="cm"/>
      <inkml:brushProperty name="height" value="0.05" units="cm"/>
      <inkml:brushProperty name="color" value="#FFFFFF"/>
      <inkml:brushProperty name="ignorePressure" value="1"/>
    </inkml:brush>
  </inkml:definitions>
  <inkml:trace contextRef="#ctx0" brushRef="#br0">384 212,'0'8,"-2"-2,1 2,0-1,-1 1,0-1,-2 6,-4 10,0 7,2-6,-7 18,10-37,1 0,0 2,-2-2,2 1,-1-1,-1-1,0 1,0 1,-1-1,5-4,-2-1,2 2,-1-2,1 1,-1-1,1 1,-2-1,1 0,1 2,-1-2,1 0,-2 0,1 1,1-1,-1 0,-1 0,2 0,-1 0,0 1,1-1,-2 0,1-1,0 1,1 0,0 0,-2-1,2 1,-1 0,1-2,-1 2,1-1,0 1,-2 0,2-1,0 1,-1-2,1 2,0-1,0 1,0-1,-1 1,1-2,0 2,0-1,-2-6,2 2,-1 0,1-2,0 2,0-2,1 0,3-19,2-2,-1 1,4-1,1-7,0-17,-8 47,-1 1,0-1,2-1,-2 2,2-1,0 1,-1-1,1 1,0 0,1-2,1 0,3-4,-25 62,6-22,2-1,1 2,-2 11,10-42,0 0,0 0,0 0,2 0,-2 0,0 0,0 0,0 0,0 0,0 0,0 0,0 0,0 0,0 0,0 0,0 0,0 0,0 0,0 0,0 0,0 0,0 0,0 0,0 0,0 0,0 0,0 0,0 0,0 0,0 0,0 0,1 0,-1 0,0 0,0 0,0 0,0 0,0 0,0 0,0 0,0 0,0 0,0 0,0 0,0 2,0-2,0 0,0 0,0 0,0 0,0 0,0 0,0 0,0 0,0 0,0 0,0 0,0 0,0 0,0 0,0 0,0 0,0 0,5-6,7-10,12-26,0-1,-4-1,-1-1,2-10,-15 42,-6 11,0 2,0 0,0 0,0 0,0 0,0 0,0 0,0 0,0 0,0 0,0 0,0 0,0 0,0 0,0 0,0 0,0 0,0 0,0 0,0 0,0 0,0 0,0-1,0 1,0 0,0 0,0 0,0 0,0 0,0 0,0 0,1 0,-1 0,0 0,0 0,0 0,0 0,0 0,0 0,0 0,0 0,0 0,0 0,0 0,0 0,0 0,0 0,0 0,0 0,0 0,0 0,1 0,-1 1,0-1,0 0,0 0,0 0,0 0,0 0,0 0,0 0,0 0,0 0,0 0,0 0,0 23,-6 69,3-72,-1 0,0-1,-5 13,9-30,-2 1,1 0,0-1,-1 0,1 0,0 1,-1-2,0 2,2-3,0 1,0-1,-2 0,2 0,0 0,0 0,0 2,0-2,-1 0,1 0,0 0,0 0,0 0,-1 0,1 0,0 0,0 0,0 0,-2 0,2 0,0 0,0 0,-1 0,1 0,0 0,0 0,-1 0,1 0,0-2,-2 2,2 0,0-1,0 1,-1-1,1 1,0 0,0-2,-1 2,1-1,0 1,0-1,0 1,0-2,0 2,0-1,0 0,-2-5,2 1,0 0,2-1,-2 1,1-2,-1 2,1 0,2-2,16-45,-11 29,-2 7,5-12,-3 0,1-1,-6 10,-3 19,0 0,0 0,0 0,0 0,0 0,0 0,0 0,0-1,0 1,0 0,0 0,0 0,0 0,0 0,0 0,0 0,0 0,0 0,-1-1,1 1,0 0,0 0,0 0,0 0,0 0,0 0,0 0,0 0,0 0,0 0,0 0,0 0,0 0,-2 0,2 0,0-2,0 2,0 0,0 0,0 0,0 0,0 0,0 0,0 0,-1 0,1 0,0 0,0 0,0 0,0 0,0 0,0 2,-8 3,-5 11,-21 44,34-61,0 1,0 0,0 0,0 0,-1 0,1-2,0 2,0 0,0 0,0 0,0 0,0-1,0 1,0 0,0 0,0 0,0 0,0 0,-1-1,1 1,0 0,0 0,0 0,0 0,0 0,-2 0,2 0,0 0,0 0,0 0,0 0,-1-2,1 2,0 0,0 0,0 0,0 0,-1 0,1 0,0 0,0 0,0 0,0 2,0-2,-2 0,2 0,0 0,0 0,0 0,0 0,-1 0,1 0,0 0,0 0,0 1,0-1,0 0,0 0,0 0,-1 0,1 0,0 1,0-1,0 0,0 0,-2-25,2 17,-1 8,1-1,0-1,0 1,0 1,-1-1,1-1,0 2,-2-1,2 0,0 1,-1-2,1 2,-1-1,1 0,-2 1,2-2,-1 2,1 0,-1-1,-1 0,0 1,0-2,0 1,-1 1,2-1,-2 1,0 0,1-2,0 2,-2 0,-4 0,0 0,0 2,0-2,-6 4,-13 1,14-1,-1-1,0-1,0 0,-3-1,14-1,2 0,0 0,-1 0,0 0,0 1,1-1,0 0,-1 2,0-2,0 0,1 1,0 0,-1-1,1 2,0-1,-1-1,1 1,-2 2,2-2,0 2,-1 0,1-1,0 1,-1-2,1 2,0 0,-1 2,0 3,-1 0,-1 0,1-1,-3 3,4-7,1-2,0 2,-2 0,2-1,-2 1,0-2,2 2,-2-2,1 2,-1-2,0 1,1-1,-2 2,4-3,0 0,0 0,0 0,0 0,0 0,0 0,0 0,0 0,0 0,0 0,0 0,0 0,-2 0,2 0,0 0,0 0,0 0,0 0,0 0,0 0,0 0,0 0,0 0,0 0,-1 0,1 0,0 0,0 0,0 0,0 0,0 0,0 0,0 0,0 0,0 0,0 0,0 0,0 0,-1 0,1-2,0 2,0 0,0 0,0 0,0 0,0 0,0 0,0 0,0 0,0 0,0 0,0 0,0-1,0 1,0 0,2-9,9-9,-10 16,19-32,-18 33,-1-2,0 1,1-1,-2 0,1 1,0-1,-1 0,0 2,2-3,-2 1,0-1,-28 34,25-28,-1 0,1 0,-1 0,2-1,-2 0,1 1,-1-2,1 1,-1 0,0-1,2 0,-2 0,-3 0,7 0,0 2,0-2,0-2,0 2,0 0,-1 0,1 0,0 0,0 0,0 0,0 0,0 0,0 0,0 0,-2 0,2 0,0 0,0 0,0 0,0 0,0 0,0 0,0-1,0 1,0 0,0 0,0 0,-1 0,1 0,0 0,0 0,0-1,0 1,0 0,0 0,0 0,0 0,3-8,5-6,0 5,-2 0,0-2,2-2,-7 10,2-1,-2 1,2 1,-1-1,1 0,0 1,-1-1,1 0,1 2,-1-2,-1 2,2-2,-1 2,1 0,0-1,0 1,5-2,2 1,0-1,-2 0,2 2,1 1,-54 32,24-21,11-7,0 0,2 0,-2 0,-1 1,7-2,0-2,-2 0,2 2,-1-2,1 2,0-2,-1 2,1-2,0 2,1 0,-2-1,1 0,1 0,-1 1,1 0,0 1,-2 1,1-1,0 0,-1 1,1-1,0 0,-2 0,2 0,-2 0,0 0,1 0,-1 0,0-1,1 1,-4 1,6-5,-1 0,1 0,0 0,0 0,0 0,0 0,0 0,0 0,0 0,0 0,0 0,0 0,0 0,0 0,0 0,0 0,0 0,0 0,-1 0,1 0,0 0,0 2,0-2,0 0,0 0,0 0,0 0,0 0,0 0,0 0,0 0,0 0,0 0,0 0,0 0,0 0,0 1,0-1,0 0,0 0,0 0,0 0,0 0,0 0,1 0,-1 0,0 0,0 0,0 0,0 0,0 0,0 0,7 3,11-3,-16 0,43-3,-1-1,1-1,1-3,-2-2,0-2,22-9,-55 17,0 0,-1-1,1-1,0 1,-2-2,2 1,-2-1,8-8,-15 15,-2-1,0 1,1-1,-1 1,0 0,1-2,-1 2,0-1,2 1,-2-1,0 1,0-2,1 2,-1-1,0 0,0 1,0-2,0 2,0-1,0 1,0-1,0-1,0 2,0-1,-1 1,1 0,0-1,-2 1,2-2,0 2,-1 0,1-1,0 1,-1 0,1-1,-2 1,2 0,-1 0,1-2,0 2,-1 0,-1 0,-3-2,-2 0,1 2,-1-1,2 0,-2 1,0 0,-33-3,-30 3,68 0,1 0,1 0,-1 0,-1 0,1 0,0 0,1 0,-2 0,1 0,0 1,1-1,-2 0,1 2,1-2,-1 0,-1 1,2-1,-1 1,0-1,1 2,-2-2,2 1,-1 0,0 1,1 0,-2 1,2 0,-1-1,1 2,0-1,-1 0,1-1,0 1,1 1,6 521,-9-421,2-185,-1-6,8-74,-7 160,1-5,-1 0,1-1,1 2,-1-2,0 2,2-2,-3 7,0 0,0 0,0 0,0 0,0 1,0-1,0 0,0 0,0 0,0 0,0 0,0 0,0 0,0 0,0 0,0 0,0 0,1 0,-1 0,0 0,0 0,0 0,0 0,0 0,0 0,0 0,0 0,0 0,0 0,0 0,0 0,0 0,0 0,0 0,0 0,0 0,0 0,0 0,0 0,2 0,-2 0,0 0,0 0,0 0,0 0,0 0,0 0,0 0,0 0,0 0,0 0,0 0,0 0,0 0,0 0,0 0,0 0,0-1,0 1,0 0,0 0,0 0,0 0,0 0,0 0,0 0,0 0,0 0,2 9,0 11,-5 83,-5 6,-1 23,9-130,-2 18,4-15,2-12,4-21,-3 0,2-10,2-20,6-8,21-57,-28 103,-6 17,0 5,-1 8,-1-10,0 27,0-2,-3 2,-2 12,-19 79,13-64,5-22,-22 104,4 12,22-120,2-22,2-6,4-13,70-224,18-47,-86 265,-8 19,1 0,-1 0,0 0,0-1,0 1,0 0,0 0,0 0,0 0,0 0,0 0,0 0,0 0,0 0,0 0,0 0,0 0,0 0,0 0,0 0,1 0,-1 0,0 0,0 0,0 0,0 0,0 0,0 0,0 0,0 0,0 0,0 0,0 0,2 0,-2 0,0 0,0 0,0 0,0 0,0 0,0 0,0 0,0 0,0 0,0 0,0 0,0 0,0 0,0 0,1 0,-1 0,0 0,0 0,0 1,0-1,0 0,0 0,0 0,0 0,0 0,0 0,0 0,0 0,0 0,0 0,0 0,0 0,0 1,0-1,0 7,1 1,-1 0,0 0,0 0,-1 0,0-1,-1 1,1 0,0 0,-15 60,-2-3,-18 42,-13 47,40-108,17-64,1 1,2 0,-1 1,13-14,-22 29,-1 0,2 1,-2-2,1 2,-1-1,1 1,1-1,-2 1,1 0,0-2,-1 2,2 0,-1-1,-1 1,0 0,0 0,0 0,1 0,-1 0,0 0,0 0,0 1,0-1,2 0,-2 0,0 0,0 0,0 0,1 0,-1 0,0 0,0 0,0 0,0 2,0-2,1 0,-1 0,0 0,0 0,0 0,0 1,0-1,0 0,2 3,-2-2,1 2,-1-1,1 1,-1-2,0 2,0 0,0-1,0 2,-4 56,-10 43,0-7,-3 117,17-211,0-1,0 0,-1 1,1-1,0 0,0-1,-2 2,2-1,0 0,-1 1,1-1,-1-1,1 1,0-1,-2 2,2-2,0 0,0 0,0 0,-1 0,1 0,0 0,0 0,0 0,-1 0,1 1,0-1,0 0,-2 0,2 0,0 0,0 0,0 0,-1 0,1-1,0 1,0 0,0 0,-1 0,1 0,0 0,0 0,0 0,-2 0,0-3,-1 0,0 2,2-2,-2 1,1-1,0 0,0-1,0 3,-24-40,23 37,0 0,2 0,-2-2,2 2,0-1,-1 1,1-1,0 1,1-2,0 4,0 0,0 1,0-2,1 2,-1-2,1 2,-1 0,2-2,-2 2,1-1,0 0,-1 0,2 1,-1 0,0-1,2 0,25-24,-23 22,34-25,-18 16,-1-3,-1 0,12-14,-30 29,-1 1,1 0,-1-1,2 1,-2-2,1 2,-1-1,0 1,1-1,-1 1,0-2,2 2,-2-1,0 1,0-1,0-1,1 2,-1-1,0 1,0-1,0-1,0 2,0-1,0 0,0 1,0-2,-1 1,-1 1,2-1,-1 1,0-2,1 2,-2 0,1-1,0 1,1 0,-2-1,1 1,0 0,-1 0,1 0,1 0,-1 0,-1 0,1 0,-2 0,-29-4,0 2,0 2,0 2,-17 2,18-2,1 1,-2-3,-2-1,-10 1,40 0,-18-2,22 2,-2 0,2 0,0 0,-1-1,1 1,0 0,-1 0,1 0,0 0,0 0,-2-1,2 1,0 0,-1 0,1-2,0 2,0 0,0 0,-1-1,1 1,0 0,0-1,0 1,0 0,-2 0,2-2,0 2,0 0,0-1,0 1,0-1,0 1,0 0,0-2,0 2,0 0,0-1,0 1,0 0,0-1,2 1,-2 0,1-6,2 2,-1-1,1 1,0 0,-1 0,1-1,1 2,1-4,35-30,-25 25,5-8,-11 11,1 1,-1 0,8-6,-17 14,0 0,0 0,2 0,-2-1,0 1,0 0,0 0,0 0,0 0,0 0,0 0,0 0,0 0,0 0,1 0,-1 0,0 0,0 0,0 0,0 0,0 0,0 0,0 0,1 0,-1 0,0 0,0 0,0 0,0 0,0 0,0 0,0 0,0 0,2 0,-2 0,0 0,0 0,0 0,0 0,0 0,0 0,0 0,0 0,0 0,1 0,-4 8,-5 9,-17 18,-4 4,25-35,-2 1,1-1,1 0,-1 0,-1 0,0 0,0-1,1 1,-2-2,2 1,-2-2,1 2,-1-2,-5 2,12-3,0 0,0 0,0 0,0 0,0 0,0 0,0 0,0 0,0 0,0-1,0 1,0 0,0 0,0 0,0 0,0 0,0 0,0 0,0 0,0 0,0 0,0 0,0 0,0 0,0 0,0 0,0 0,0 0,0 0,0 0,0 0,0 0,0 0,0 0,0 0,0 0,0 0,0 0,0 0,0 0,0 0,0 0,0 0,0-2,0 2,0 0,0 0,0 0,0 0,0 0,0 0,0 0,0 0,0 0,-1 0,1 0,0 0,0 0,0 0,0 0,0 0,0 0,0 0,0 0,0 0,0 2,5-8,6-4,-3 4,-2 1,2 0,-1-2,0 0,-1 1,0-1,4-8,21-19,-36 48,1-6,0-1,0 0,-2-1,1 1,0 0,-1-1,1 0,-2-1,2 0,-2 1,1-2,-1 1,-2-1,-10 8,12-7,1-1,-1 0,0 0,-2 2,8-6,-2 0,2 1,-1-1,1 1,0-1,-1 0,1 0,-2 0,2 0,0 0,-1 0,1 0,0 0,-2 0,2 0,-1-1,1 1,0-1,-1 1,1 0,0-2,-1 1,0 1,2-1,-2-1,1 1,1 0,-1-1,-1 1,2 1,-1-1,1-1,-1 1,1 0,0-2,-2 2,2-1,0 1,0 0,0-1,0 1,0 0,0-1,0 1,0 0,0-1,0 1,2-2,-2-1,1 0,0 0,1 0,-1 0,2 0,-2 0,3-2,3-2,-1-2,1 2,4-1,-6 2,2 1,-2-1,0 0,1 1,0-6,-4 8,0 1,0 0,0-1,0 2,0-1,1 0,0 1,-1-1,2 0,-2 2,-2 1,1-1,0 1,1-2,-1 2,0-1,1 1,-1 0,0 0,1-1,-1 1,0 0,1 0,-2 0,1 0,0 0,1 0,-1 0,0 0,1 1,-1-1,0 0,1 1,-1-1,0 0,1 2,-1-1,0-1,1 1,-1 1,0-1,-1 0,2 1,-1-1,-1 0,1 1,1-1,-2 0,1 1,-1-1,0 0,1 1,-1-1,0 0,0 2,2-2,-2 1,0-1,0 0,-2 2,2-2,0 1,0-1,0 0,-1 1,1 3,-1-1,-1 0,1 0,0 1,-2-1,2 0,-2 0,-1 3,-28 29,32-36,0 1,-1-1,1 0,0 2,-2-2,2 1,-1-1,1 0,-1 1,1-1,-2 0,2 0,-1 0,0 2,1-2,-2 0,2 0,-1 0,1 0,-1 0,-1 0,2 0,-1 0,1 0,-1 0,1 0,0 0,-2 0,2 0,0 0,0-2,0 2,-1 0,1 0,0 0,0 0,0 0,0-1,0 1,-1 0,1 0,0 0,0 0,0-1,0 1,0 0,0 0,0 0,0-2,0 2,0 0,0-1,0 1,0-1,0-1,0 2,0-1,0 1,0-1,1-1,-1 2,0-1,0 1,1-1,-1-1,7-6,0-1,1 1,-2 0,2 0,0 1,3-1,21-22,-12 8,-16 16,0 0,1 1,1 0,-1-1,0 1,1 1,0 0,0 0,2 0,-52 5,25-1,-150 0,242-1,82 2,-155-1,1 0,-1 0,1 0,1 0,-2 0,1 0,-1 0,1 0,-1 2,2-2,-2 0,1 0,0 0,-1 1,2-1,-2 0,1 1,-1-1,0 0,1 2,-1-2,2 1,-2-1,1 1,-1 1,0-2,0 1,0-1,0 1,0 1,0-2,0 1,0-1,0 1,0 1,0-2,-1 1,1-1,0 1,0-1,-2 2,2-1,0-1,-1 1,-2 2,1 1,-1 0,0-1,1 1,-1-2,-1 1,1 0,-2-1,-18 16,17-13,-1 0,-1-1,-5 4,-6 0,14-5,-2 0,2-1,-2 1,2 1,-1-1,0 2,6-5,-2 1,2-1,0 0,0 0,0 0,0 0,0 0,-1 0,1 2,0-2,0 0,0 0,0 0,-1 0,1 0,0 0,0 0,0 0,0 0,-2 0,2 0,0 0,0 0,0 0,-1 0,1 0,0 0,0 0,0 0,-1 0,1 0,0 0,0 0,0 0,-2 0,-2-11,4-18,0 25,0-55,0-57,-2 89,-1 1,-1-1,-3-9,-1-1,-8-29,16 65,-1 0,1-2,-1 2,-1-1,2 1,-1 0,0-1,-1 1,2 0,-1-1,0 1,-1 0,1-1,0 2,1 0,-2-1,2 1,-1 0,0-1,1 1,-2 0,2 0,-1 0,1-2,-1 2,-1 0,2 0,-1 0,0 0,1 0,-2 0,2 0,-1 0,0 2,1-2,-2 0,2 0,-1 0,1 1,-1-1,-1 0,2 1,0-1,0 0,-1 0,1 2,0-2,0 0,0 0,-1 1,1-1,0 0,0 1,0-1,0 0,0 2,0-2,0 0,0 1,0-1,0 0,0 1,0-1,0 0,0 2,0-2,0 0,0 1,0-1,1 0,-1 1,0-1,0 0,0 0,0 2,1-2,-1 0,0 1,12 12,-6-7,-1-2,0 0,1 0,0 0,4 1,20 15,-30-20,0 0,0 0,0 0,0 0,0 0,0 0,0 0,0 0,0 0,0 0,0 1,0-1,0 0,0 0,0 0,0 0,0 0,0 0,0 0,0 0,0 0,0 0,0 0,0 0,0 0,0 0,0 0,0 0,0 0,0 0,0 2,0-2,0 0,0 0,0 0,0 0,0 0,0 0,0 0,0 0,0 0,0 0,0 0,0 0,0 0,0 0,-1 0,1 0,0 0,0 0,-7 2,-10 2,14-2,-10 0,5 1,1-2,-1 1,-4 0,10-2,-1 0,0 0,1 0,-1-1,2 1,-2 0,0-1,1 1,-1-2,0 1,2 1,-3-3,3 3,1 0,0 0,0 0,0 0,0 0,0 0,-2 0,2 0,0-1,0 1,0 0,0 0,0 0,0 0,0 0,-1 0,1 0,0 0,0 0,0-1,0 1,0 0,0 0,0 0,0 0,0 0,0 0,0-2,0 2,0 0,0 0,0 0,0 0,0 0,0-1,0 1,0 0,7-3,11 2,-18 1,36 1,2 3,-2 0,12 6,28 2,-75-12,-1 0,0 0,0 0,1 0,-1 0,0 0,0 0,2 0,-2 0,0 0,1 0,-1 0,0 1,0-1,1 0,-1 0,0 0,0 0,0 0,2 1,-2-1,0 0,-6 4,-11 2,-31 0,69 1,75 9,-137-7,10-6,-1-3,-17-1,49 1,-1 0,1 0,-2-2,2 2,-1 0,1 0,0 0,-1-1,1 1,-2 0,2-1,-1 1,1 0,0-2,-1 2,1 0,0-1,-2 1,2-1,0 1,0-2,-1 2,1 0,0-1,0 1,0-1,0 1,0-2,0 2,0-1,0 1,0-1,0 1,0-2,1-28,1 19,-2 0,-2 2,1-2,0 1,-1-1,0 2,-1-2,-2-4,3 13,0-13,-1-1,2 1,-1 1,1-2,2 1,1-9,-1-11,-1 23,0 2,-1-2,-1 1,1-1,-3-3,4 15,0 0,0 0,0 0,0 0,0 0,0 0,0 0,0 0,0 0,0 0,0 0,0 0,0 0,0 0,0 0,0 0,0 0,0 0,0 0,0 0,-1 0,1 0,0 0,0 0,0 0,0 0,0 0,0 0,0 0,0 0,0 0,0 0,0 0,0 0,0 0,0 0,0 0,0 0,0 0,0 0,-2 0,2 0,0 0,0 0,0 0,0 0,0 0,0 0,0 0,0 0,0 2,0-2,0 0,0 0,0 0,0 0,0 0,0 0,0 0,0 0,0 0,0 0,0 0,0 0,-5 10,-3 13,8-23,-15 35,10-22,-2 2,2-1,1 1,0 0,1-1,1 2,-1 4,4-29,1 0,0-1,1 1,0 0,-1 1,2-2,0 1,2 1,0-3,2-3,-1-2,2-6,2-16,-12 34,-3 6,-3 10,-2 6,2-1,0 2,-6 15,13-34,0 0,0 0,0 0,0 0,0 0,0 0,-1 0,1 2,0-2,0 0,0 0,0 0,0 0,0 0,0 0,0 0,0 1,0-1,0 0,0 0,0 0,0 0,-2 0,2 0,0 0,0 0,0 0,0 0,0 0,0 0,0 0,-1 0,1 0,0 0,0 0,0 0,0 0,0 0,-3-7,2-18,1 16,0 7,0 1,0 0,0-1,-1 1,1 0,0-1,-2 1,2 0,-1 1,1-2,-1 1,1 0,-2-1,2 1,-1 1,0-1,-1-1,2 1,-1 1,0-1,-1 1,1-2,0 2,1-1,-2 1,1-1,0 1,-1 0,0 0,2-2,-2 2,1 0,0 0,-1 0,1 0,0 0,1 0,-2 2,1-2,0 0,-1 0,1 1,1-1,-1 0,-1 1,1-1,1 2,-1-2,-1 1,2-1,-1 1,0-1,1 2,-2-1,2-1,-1 1,1 1,-1-1,1-1,0 1,-2 1,2-1,0 0,0-1,0 2,-2 4,2 2,-2-1,2 0,0-1,0 6,0-5,0 1,0-1,-1 1,0 0,-1-2,-10 53,11-58,1-1,0 0,0 2,0-2,-1 0,1 1,0-1,0 0,0 1,0-1,0 0,0 2,0-2,0 0,0 1,0-1,0 0,0 1,0-1,0 2,0-2,0 0,1 1,-1-1,0 0,0 1,0-1,0 0,1 0,-1 2,0-2,0 0,2 0,-2 1,0-1,0 0,1 0,-1 0,0 1,1-1,-1 0,0 0,2 0,-2 0,0 0,1 0,-1 0,0 2,1-2,-1 0,2 0,0-2,1 2,0 0,-1 0,1-1,1 1,-1-1,-1-1,1 1,9-4,-1-1,-1 0,1-2,0 1,-1-1,0 0,2-4,5-7,-1 2,0-3,3-7,17-29,-36 56,0-1,0 1,0 0,0 0,0 0,0 0,0 0,0 0,0 0,0 0,0 0,0 0,0-1,0 1,0 0,0 0,0 0,0 0,0 0,0 0,0 0,1 0,-1 0,0 0,0 0,0 0,0 0,0 0,0 0,0-2,0 2,0 0,0 0,1 0,-1 0,0 0,0 0,0 0,0 0,0 0,0 0,0 0,0 0,0 0,2 2,-2-2,0 0,0 0,0 0,0 0,0 8,-6 17,6-21,-9 43,6-25,-1 0,-1-1,-2 0,1 1,6-22,0 0,0 1,0-1,0 0,0 0,0 0,0 0,0 1,0-1,0 0,-2 0,2 0,0 0,0 2,0-2,0 0,0 0,0 0,0 0,-1 0,1 0,0 1,0-1,0 0,0 0,0 0,-1 0,1 0,0 0,0 0,0 0,0 0,-2 0,2 0,0 0,0 0,0 0,-1 0,-3-8,0-19,3 26,-2-19,2-1,-1-1,2 1,0 0,3-6,1 58,17 463,-5-102,-16-437,0 0,3-1,6-24,5-6,15-51,-26 116,2-5,-1 0,-1 2,1-2,-3 0,0 0,-1-10,0 26,0-1,0 1,0-1,0-1,0 2,0-1,0 1,0-1,-1-1,1 2,0-1,-1 1,1-1,0 1,-2-2,2 2,0-1,-1 1,1 0,-1-1,1 1,-2-2,2 2,-1 0,1 0,-1-1,1 1,-2 0,2 0,-1-1,0 1,1 0,-2 0,2 0,-1 0,0 0,1 0,-2 0,2 0,-1 0,0 0,1 1,-2-1,2 0,-1 0,0 1,-2-1,2 2,-2-2,0 1,2 0,-2 1,1-1,0 0,0 1,0-1,1 0,-2 1,2 0,0 0,-1 0,0 1,-1 2,2 1,-1-1,1 0,0 2,-1-2,2 1,0 0,-5 24,1-10,3-15,1 2,-2-2,0 0,0 1,0-1,0 0,0 1,-1-1,-2 2,-34 57,30-52,7-10,0 1,-1 1,2-1,-1-1,0 2,0 0,1-1,0 0,-1-1,0 1,0 0,0-1,0 1,0 0,-1-2,0 2,-1 1,4-4,-1 0,1 1,-1-1,1 1,-2-1,2 0,-1 2,1-2,-1 0,-1 0,2 1,-1-1,1 0,-1 0,-1 0,2 0,-1 0,0 0,1 0,-2 0,2 0,-1 0,0 0,1 0,-2-1,1 1,1 0,-1 0,1-2,-2 2,2 0,-1-1,1 1,-1 0,1-1,-2 1,2-2,-1 2,1-1,0 1,-1-1,1 1,0-2,-2 1,2-2,-1 2,1 0,-1-2,1 2,0-1,0 0,-2 0,2 0,0 0,0 0,2 0,-2 1,0-2,9-29,-2 7,-6 12,0-1,-1 1,0-2,0 2,-1 0,-3-13,-1 4,-1-1,0 0,-8-13,6 20,6 11,-1-2,0 2,2-2,-2 2,2-2,0 2,1-2,-2 1,2-2,0 5,0-1,-1 1,1-1,0 2,-1-2,1 1,-2-1,1 1,0-1,-1 2,1 0,1 1,-1 0,-1-1,1 1,0 0,-1-1,1 1,0 1,-1-1,1-1,0 1,-1 1,1-1,0-1,-2 2,2 0,-1-1,1 1,-8-3,-13-3,22 6,0 0,0 0,0 0,0 0,-1 0,1 0,0 0,0 0,0 0,0 0,0 0,0 0,0 0,0 0,0 0,0 0,0 0,0 0,0 0,0 0,0 0,0 0,0 0,0 0,0 0,0 0,0 0,0 0,0-2,0 2,0 0,0 0,0 0,0 0,0 0,0 0,0 0,0 0,0 0,0 0,0 0,0 0,0 0,0 0,0 0,0 0,0 0,0 0,0 0,0-1,0 1,0 0,0 0,0 0,0 0,0 0,0 0,0 0,0 0,0 0,0 0,0 0,0 0,0 0,0 0,8-1,8-1,21 1,-2 2,0-2,-1-2,8-2,-34 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6T14:58:11.21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2:25.19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3:15.56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01.571"/>
    </inkml:context>
    <inkml:brush xml:id="br0">
      <inkml:brushProperty name="width" value="0.05" units="cm"/>
      <inkml:brushProperty name="height" value="0.05" units="cm"/>
      <inkml:brushProperty name="color" value="#FFFFFF"/>
      <inkml:brushProperty name="ignorePressure" value="1"/>
    </inkml:brush>
  </inkml:definitions>
  <inkml:trace contextRef="#ctx0" brushRef="#br0">145 0,'-1'3,"0"-2,-1 0,1 2,1-2,-1 1,-1 0,2 0,-1 0,1 0,-1 0,1 0,0 0,-2 1,1 30,0-9,-2-6,2-13,-1 2,2-2,-1 0,1 2,0-2,0 3,1-6,-1-1,0-1,0 1,2 1,-2-2,0 1,1 0,-1-1,1 2,-1-2,2 1,-2-1,1 1,-1-1,1 2,1-2,-2 0,1 1,0-1,-1 0,2 1,-1-1,-1 0,1 0,1 0,-2 0,1 2,0-2,1 0,3 0,2 0,-1 0,1 0,0 0,-2 0,-2 0,1 0,-2 0,1-2,0 2,1 0,-2-1,1 0,0 1,-1-2,1 1,0 0,-1-1,2 0,-4 2,0 0,0 0,0 0,0 0,0 0,0 0,2 0,-2 0,0 0,0 0,0-2,0 2,0 0,0 0,0 0,0 0,0 0,0 0,0 0,0-1,0 1,0 0,0 0,0 0,0 0,0 0,0 0,0 0,0-1,0 1,0 0,0 0,0 0,0 0,0 0,0 0,0 0,-2-2,2 2,0 0,0 0,0 0,0 0,0 0,0 0,0 0,0 0,0 0,-1 0,1 0,0 0,0 0,0 0,0 0,-11-4,-15 2,-1-1,2 2,-18 2,-30-2,71 1,2 0,-1 0,0 0,-1 0,1 0,1 0,-1 0,-1-2,1 2,0 0,1-1,-2 1,1 0,1-1,-3-1,3 2,0 0,0 0,0-1,0 1,0 0,-1 0,1-1,0 1,0 0,0 0,0-2,0 2,0 0,0 0,0-1,0 1,0 0,0-1,0 1,0 0,0 0,1-2,-1 2,0 0,0 0,0-1,0 1,0 0,3-3,-2 1,2-1,0 0,-2 2,2-2,-1 2,1-2,2 1,5-4,-1 2,0 0,1 0,0 2,0-1,0 0,8 1,-13 0,-16 6,21-2,23-1,-32-1,27 1,27-5,-62 4,2 2,0-2,-1 1,-4 2,2 1,0-2,1 2,-1 0,1 2,1-2,-4 2,6-2,0-1,0 1,2 0,-2 0,0 0,1 0,0 0,1 1,-1-1,-1 4,4-6,-1-1,1-1,0 1,0-1,0 2,-2-2,2 1,0 0,0-1,0 2,0-2,0 1,0 0,0-1,0 2,2-2,-2 1,0 0,0-1,0 2,1-2,-1 0,0 1,0-1,1 0,-1 0,0 1,2-1,-2 0,1 0,-1 0,0 2,1-2,-1 0,2 0,-2 0,0 0,1 0,-1 0,1 0,-1 0,2 0,2 0,-2-2,2 2,0-1,0 0,0 1,-1-3,2 2,10-7,0 0,-2 0,0-2,9-4,-18 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3:39.2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253 10,'-53'10,"29"-4,-2-2,1-1,-23 1,28-4,-27-1,47 1,-1 0,1 0,0 0,-1 0,1 0,-2 0,2-2,0 2,0 0,-1 0,1 0,0-1,-1 1,1 0,0 0,0-1,-2 1,2 0,0 0,0-2,0 2,-1 0,1-1,0 1,0 0,0-1,0 1,0-2,0 2,0 0,0-1,0 1,0 0,0-1,0 1,0 0,0-2,0 2,0-1,0 1,0 0,0-1,1 1,-1-2,0 1,0 1,0-1,2-1,-2 2,0-1,1 1,-1-1,1-1,-1 2,2-1,-2 1,1-1,-1 1,1-2,-1 2,2 0,-1-1,-1 1,1 0,1-1,10-1,0 1,1 1,-1 0,5 1,15 1,-2-4,-26 1,-20 1,-14 0,28 0,2 0,17 0,66 0,-81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3:48.94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4:35.85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177 21,'47'-1,"-18"-1,0 2,9 3,-14 2,-23-5,2 0,-2 0,0 0,-1 2,2-2,-1 1,0-1,1 1,-1-1,0 2,1-2,-1 1,-1 0,1 1,1-1,-1 2</inkml:trace>
  <inkml:trace contextRef="#ctx0" brushRef="#br0" timeOffset="1823.43">350 53,'12'0,"16"1,-26-1,0 2,0-2,0 1,0-1,-1 1,2-1,-2 2,0-1,1 0,0 1,0-1,-1 0,2 1,-3-1,1-1,-1 1,1-1,-1 2,2-2,-2 1,1-1,0 0,-1 0,2 1,-2-1,1 0,0 0,1 2,-2-2,0 0,1 0,-1 0,0 0,0 0,1-2,-1 2,0 0,0 0,2 0,-2 0,0 0,0 0,0 0,1 0,-1-1,0 1,0 0,0 0,1 0,-1 0,0-1,0 1,0 0,0 0,0-2,2 2,-2 0,0 0,0 0,0-1,0 1,0 0,0 0,0-1,0 1,0 0,0-2,0 0</inkml:trace>
  <inkml:trace contextRef="#ctx0" brushRef="#br0" timeOffset="-6289.88">170 30,'10'12,"0"-1,0 0,0-1,4 2,-12-10,0-1,0 0,0 1,0-1,0-1,0 1,1-1,-2 2,2-2,0 1,-2-1,3 0,28 1,-25-1,34 0,-24 2,2-2,-2 0,2-2,1 0,-16 0,1 0,-1 0,0 1,-1-2,1 2,0-2,3-2,13-7,-15 9,0 2,1-2,0 2,1 0,21-7,-17 4,1 0,-2 1,2 0,-1 2,1 0,0-1,8 2,61-4,-77 4</inkml:trace>
  <inkml:trace contextRef="#ctx0" brushRef="#br0" timeOffset="-4870.77">638 1,'0'0</inkml:trace>
  <inkml:trace contextRef="#ctx0" brushRef="#br0" timeOffset="-3119.43">541 6,'-23'6,"-1"-2,0-2,2 0,-9-1,26-1,-15 0,1 0,0 1,-14 2,20 0,-1-2,1 0,-7-1,16 0</inkml:trace>
  <inkml:trace contextRef="#ctx0" brushRef="#br0" timeOffset="5060.63">212 82,'-10'3,"0"-2,0 1,0-2,-1 0,2 0,-6-2,-14 1,-62 1,87 0</inkml:trace>
  <inkml:trace contextRef="#ctx0" brushRef="#br0" timeOffset="5899.9">126 65</inkml:trace>
  <inkml:trace contextRef="#ctx0" brushRef="#br0" timeOffset="7330.14">204 94</inkml:trace>
  <inkml:trace contextRef="#ctx0" brushRef="#br0" timeOffset="8142.33">145 94</inkml:trace>
  <inkml:trace contextRef="#ctx0" brushRef="#br0" timeOffset="9194.89">74 94</inkml:trace>
  <inkml:trace contextRef="#ctx0" brushRef="#br0" timeOffset="11379.52">1 94</inkml:trace>
  <inkml:trace contextRef="#ctx0" brushRef="#br0" timeOffset="12229.46">77 94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4:51.803"/>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trace contextRef="#ctx0" brushRef="#br0" timeOffset="712.17">97 7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4:56.502"/>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03.31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5,'40'-1,"-8"1,20 1,-32 2,23-1,-18 0,-21-2,1 1,1-1,-1 0,0 0,-1-1,2 1,-1-2,0 1,-1 0,2-1,0 0,-4 2,-1-2,0 2,1 0,-1 0,0-1,1 1,-1 0,0 0,1 0,-1 0,0 0,1 0,-1 0,0 0,1 0,-2 1,1-1,0 0,1 2,-1-2,0 0,1 1,-1-1,0 1,-1 1,2-2,-1 1,16 8,-10-7,1-1,-1-1,-1 1,2-1,-1 0,1-1,-1 1,18-1,116 3,-127-2,-2-1,1 0,4-3,-7 2,-2 1,1 0,0-1,1 2,-1 0,0 0,2 2,6 2,-11-3,-1 0,0 1,2-2,-2 1,1-1,-1 0,2 0,-2-1,6-1,-7 2,0-1,0 1,1 0,-1 0,0 0,0 0,0 1,4 1,12 0,23-6,-13 10,-16-4,-12-2,1 0,0 0,-2 0,2-1,-1 1,0 0,0-1,1-1,-2 2,2-1,1-2,15-3,10 4,-25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08.3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2,'44'0,"-15"-1,-1 1,7 3,-16-2,18 3,-30-4,10 0,-16 0,-1 0,2 0,-2 0,0 0,1 0,-1 0,1 0,-1 0,2 0,-2 1,0-1,1 0,-1 0,1 0,-1 2,0-2,2 0,-2 1,0-1,0 0,1 1,-1-1,1 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17.482"/>
    </inkml:context>
    <inkml:brush xml:id="br0">
      <inkml:brushProperty name="width" value="0.05" units="cm"/>
      <inkml:brushProperty name="height" value="0.05" units="cm"/>
      <inkml:brushProperty name="color" value="#FFFFFF"/>
      <inkml:brushProperty name="ignorePressure" value="1"/>
    </inkml:brush>
  </inkml:definitions>
  <inkml:trace contextRef="#ctx0" brushRef="#br0">1055 33,'-287'0,"284"0,1 0,0-1,0 1,-1 0,0-2,2 1,-2 1,1-1,-1-1,-14-6,2 6,2 0,-1 1,0 1,-1 0,6 0,-2 0,0 1,2 1,-2-1,2 2,-2-1,2 2,-4 2,5-4,0 0,1 0,-1 0,0-1,0 0,-5 1,-51-2,26-2,-308 2,342 0,1-1,0 1,1-1,-1 1,0-2,-1 1,2 1,-2-3,1 2,0 0,-1-1,2 1,-2 1,1-1,-1 1,0-2</inkml:trace>
  <inkml:trace contextRef="#ctx0" brushRef="#br0" timeOffset="844.42">143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21.526"/>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319 0,'-315'0,"311"0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25.015"/>
    </inkml:context>
    <inkml:brush xml:id="br0">
      <inkml:brushProperty name="width" value="0.05" units="cm"/>
      <inkml:brushProperty name="height" value="0.05" units="cm"/>
      <inkml:brushProperty name="color" value="#FFFFFF"/>
      <inkml:brushProperty name="ignorePressure" value="1"/>
    </inkml:brush>
  </inkml:definitions>
  <inkml:trace contextRef="#ctx0" brushRef="#br0">304 44,'-23'-4,"1"0,-1 1,-1 0,1 2,1 1,3 1,0-1,1 0,-1-1,0-2,1 1,-1-1,11 0,7 3,-1 0,1 0,0 0,-1 0,1 0,0 0,-1 0,1-1,1 1,-1 0,-1-1,1 1,0-2,1 2,-2-1,1 1,0-1,1-1,-2 2,2-1,-1 0,0 1,1-2,-2 1,1-3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07.135"/>
    </inkml:context>
    <inkml:brush xml:id="br0">
      <inkml:brushProperty name="width" value="0.05" units="cm"/>
      <inkml:brushProperty name="height" value="0.05" units="cm"/>
      <inkml:brushProperty name="color" value="#FFFFFF"/>
      <inkml:brushProperty name="ignorePressure" value="1"/>
    </inkml:brush>
  </inkml:definitions>
  <inkml:trace contextRef="#ctx0" brushRef="#br0">64 1,'-3'0,"-2"0,-1 0,-2 0,-1 0,0 1,1 2,0 2,2 2,5 0,2-2,3-1,4-1,-1-2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28.178"/>
    </inkml:context>
    <inkml:brush xml:id="br0">
      <inkml:brushProperty name="width" value="0.05" units="cm"/>
      <inkml:brushProperty name="height" value="0.05" units="cm"/>
      <inkml:brushProperty name="color" value="#FFFFFF"/>
      <inkml:brushProperty name="ignorePressure" value="1"/>
    </inkml:brush>
  </inkml:definitions>
  <inkml:trace contextRef="#ctx0" brushRef="#br0">464 56,'-54'1,"-56"-2,62-6,36 5,-2-1,2 2,-8-1,-42-3,56 5,2 0,-1-1,0 1,-1-2,2 1,-1 0,0-1,1 1,-2 0,2-2,0 0,-4-1,2 2,-1-1,0 0,-1 2,2-2,-6 2,1-2,7 3,0-1</inkml:trace>
  <inkml:trace contextRef="#ctx0" brushRef="#br0" timeOffset="746.26">117 29,'0'0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32.917"/>
    </inkml:context>
    <inkml:brush xml:id="br0">
      <inkml:brushProperty name="width" value="0.05" units="cm"/>
      <inkml:brushProperty name="height" value="0.05" units="cm"/>
      <inkml:brushProperty name="color" value="#FFFFFF"/>
      <inkml:brushProperty name="ignorePressure" value="1"/>
    </inkml:brush>
  </inkml:definitions>
  <inkml:trace contextRef="#ctx0" brushRef="#br0">314 17,'-256'0,"252"0,2 0,-2-1,1 1,0-1,-1-1,2 2,-1-1,-1-2,-20-5,20 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37.064"/>
    </inkml:context>
    <inkml:brush xml:id="br0">
      <inkml:brushProperty name="width" value="0.05" units="cm"/>
      <inkml:brushProperty name="height" value="0.05" units="cm"/>
      <inkml:brushProperty name="color" value="#FFFFFF"/>
      <inkml:brushProperty name="ignorePressure" value="1"/>
    </inkml:brush>
  </inkml:definitions>
  <inkml:trace contextRef="#ctx0" brushRef="#br0">329 0,'-9'4,"0"-1,-1-2,1 2,0-2,-1 0,0-1,-60 0,29-1,-106 1,142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41.579"/>
    </inkml:context>
    <inkml:brush xml:id="br0">
      <inkml:brushProperty name="width" value="0.05" units="cm"/>
      <inkml:brushProperty name="height" value="0.05" units="cm"/>
      <inkml:brushProperty name="color" value="#FFFFFF"/>
      <inkml:brushProperty name="ignorePressure" value="1"/>
    </inkml:brush>
  </inkml:definitions>
  <inkml:trace contextRef="#ctx0" brushRef="#br0">243 1,'-239'0,"235"0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44.894"/>
    </inkml:context>
    <inkml:brush xml:id="br0">
      <inkml:brushProperty name="width" value="0.05" units="cm"/>
      <inkml:brushProperty name="height" value="0.05" units="cm"/>
      <inkml:brushProperty name="color" value="#FFFFFF"/>
      <inkml:brushProperty name="ignorePressure" value="1"/>
    </inkml:brush>
  </inkml:definitions>
  <inkml:trace contextRef="#ctx0" brushRef="#br0">402 4,'-160'-3,"2"2,79 2,75-1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6:17.25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260 0,'-256'0,"252"0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6:24.59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550 1,'-544'0,"539"0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5:56.52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16 121</inkml:trace>
  <inkml:trace contextRef="#ctx0" brushRef="#br0" timeOffset="683.19">80 121</inkml:trace>
  <inkml:trace contextRef="#ctx0" brushRef="#br0" timeOffset="6345.98">136 121,'-12'-1,"-2"-1,1 1,-4 1,3 0,0 0,-9-3,6 1,6 0,24 1,263 1,-268 0,-1 0,0-1,6-2,-8 2,2-1,0 1,-1 1,5-1,-8 2,-1-1,1 0,0 1,-1-1,1 2,0-1,1 0,10 5,-11-5</inkml:trace>
  <inkml:trace contextRef="#ctx0" brushRef="#br0" timeOffset="9266.08">433 124,'165'0,"-161"0</inkml:trace>
  <inkml:trace contextRef="#ctx0" brushRef="#br0" timeOffset="12244.13">606 124,'339'0,"-335"0</inkml:trace>
  <inkml:trace contextRef="#ctx0" brushRef="#br0" timeOffset="39273">1832 60,'17'8,"-10"-6,-1 4,-10-5,3-1,1 0,-1 0,1 0,-2 0,2 0,-1 0,1 0,0 0,-1 0,1-1,-2 1,2 0,-1 0,1-2,0 2,-1 0,1-1,-2 1,2 0,0-1,0 1,-1 0,1-2,0 2,0-1,-1 1,1-1,-2-7,2 1,0-1,0 0,0 0,2-3,-2 10,1 0,-1-1,0 1,0 0,1 1,-1-2,0 1,2 0,-2-1,1 2,-1-1,1 0,-1 1,2-2,-2 2,0 0,0 0,1 0,-1 0,0-1,0 1,0 0,0 0,0 0,0 0,0 0,0 0,1 0,-1 0,0 0,0 0,0 0,0 0,0 0,0 0,0 0,2 0,-2 0,0 0,0 0,0 0,0 0,0 0,0 0,0 0,1 0,-1 0,0 0,0 0,1 9,-1 15,3-34,-3 6</inkml:trace>
  <inkml:trace contextRef="#ctx0" brushRef="#br0" timeOffset="40855.01">1856 74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6:41.88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18,'3'0,"-1"0,1 0,0 0,-1-1,1 1,0-1,-1-1,1 2,-2-1,2 0,1-2,7-2,-9 5,1-2,0 2,-1-1,1 1,0 0,-1 0,1 0,-2 0,5 0,-1 0,0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6:55.834"/>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118 25,'0'3,"0"1,0 4,0-2,0 2,0 0,0-1,0 0,0-1,0 0,0-2,0 1,0-1,0 0</inkml:trace>
  <inkml:trace contextRef="#ctx0" brushRef="#br0" timeOffset="1485.97">80 104</inkml:trace>
  <inkml:trace contextRef="#ctx0" brushRef="#br0" timeOffset="3936.38">92 62</inkml:trace>
  <inkml:trace contextRef="#ctx0" brushRef="#br0" timeOffset="6107.51">94 21</inkml:trace>
  <inkml:trace contextRef="#ctx0" brushRef="#br0" timeOffset="8988.22">94 54</inkml:trace>
  <inkml:trace contextRef="#ctx0" brushRef="#br0" timeOffset="11870.46">92 86</inkml:trace>
  <inkml:trace contextRef="#ctx0" brushRef="#br0" timeOffset="16319.89">28 86</inkml:trace>
  <inkml:trace contextRef="#ctx0" brushRef="#br0" timeOffset="18685.38">1 113</inkml:trace>
  <inkml:trace contextRef="#ctx0" brushRef="#br0" timeOffset="20870.18">24 113</inkml:trace>
  <inkml:trace contextRef="#ctx0" brushRef="#br0" timeOffset="23185.14">4 54</inkml:trace>
  <inkml:trace contextRef="#ctx0" brushRef="#br0" timeOffset="30884.03">197 92,'-7'-6,"1"1,-1 0,-1-1,1 1,-1 1,-16-11,23 14,1 1,-1 0,1-1,-2 1,2 0,-1-2,1 2,-1-1,1 1,0-1,-2 1,2-2,0 2,-1-1,1 1,0-1,0 1,0-2,-1 2,1-1,0 0,0 1,0-2,0 2,0-1,0 0,0 1,0-2,0 2,1-1,-1 1,0-1,0-1,0 2,1-1,-1 1,0-1,0 1,2-2,-2 2,1-1,-1 1,0 0,1-1,-1 1,2-2,-2 2,1 0,-1-1,1 1,-1 0,2 0,-2-1,1 1,0 0,-1 0,2 0,-2 0,1 0,0 0,-1 0,2 0,-2 0,1 0,14 0,-10-2,0 2,1 0,0 0,0 0,-1 2,0-1,1 0,-6-1,1 0,-1 0,0 0,0 0,0 0,1 0,-1 0,0 0,0 0,0 0,0 0,2 0,-2 0,0 0,0 0,0 0,0 0,1 0,-1 2,0-2,0 0,0 0,0 0,0 0,0 0,0 1,1-1,-1 0,0 0,0 0,0 0,0 1,0-1,0 0,0 0,0 0,0 0,0 2,0-2,0 0,0 0,0 0,0 1,0-1,0 0,0 0,0 0,0 0,0 1,0-1,-1 0,1 0,0 0,0 0,0 2,0-2,0 0,0 0,0 0,-1 0,1 0,0 0,0 0,0 1,0-1,-2 0,2 0,0 0,0 0,-1 1,-2-1,2 2,0-2,-2 1,2-1,-2 1,2-1,-2 0,2 0,-1 0,0 2,0-2,1 0,0 0,-1 1,0-1,0 1,1-1,0 2,-1-1,1-1,0 1,-1 1,1-1,0-1,-1 1,2 1,-1-1,0 0,-1 1,2-1,-1 0,1 2,-1-2,1 1,-2-1,2 2,0-3,0 0,0 1,0-1,0 0,0 0,2 0,-2 1,0-1,0 0,0 0,0 0,1 0,-1 0,0 0,0 2,0-2,1 0,-1 0,0 0,0 0,2 0,-2 0,0 0,0 0,1 0,-1 0,0 0,0 0,1 0,13 0,-9 0,-2 0,1 0,0 1,-2-1,2 1,-1 1,1-1,-1 0,1 1,-2-1,2 2,-4-3,0 0,0 0,0 1,0-1,0 0,0 0,0 0,0 0,0 1,0-1,0 0,0 0,0 0,0 0,0 0,0 2,0-2,0 0,0 0,0 0,-1 0,1 0,0 1,0-1,0 0,0 0,0 0,0 0,-1 0,1 0,0 0,0 0,0 0,0 1,0-1,-2 0,2 0,0 0,0 0,0 0,0 0,-1 0,1 0,0 0,0 0,-15 4,13-2,-1-1,-17 4,19-3,-1-2,2 0,-1 0,0 0,-1 0,2 0,-1 0,0 0,1 0,-2 0,1 0,1 0,-1 0,-1-2,1 2,1 0,-1 0,-1-1,4 0,-1 1,0 0,1-2,-1 2,0 0,1-1,-1 1,0 0,1 0,-1 0,2 0,17 0,-2-3,2 2,2-3,-6-1,-14 3</inkml:trace>
  <inkml:trace contextRef="#ctx0" brushRef="#br0" timeOffset="33180.95">197 54</inkml:trace>
  <inkml:trace contextRef="#ctx0" brushRef="#br0" timeOffset="34402.6">224 1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21.508"/>
    </inkml:context>
    <inkml:brush xml:id="br0">
      <inkml:brushProperty name="width" value="0.05" units="cm"/>
      <inkml:brushProperty name="height" value="0.05" units="cm"/>
      <inkml:brushProperty name="color" value="#FFFFFF"/>
      <inkml:brushProperty name="ignorePressure" value="1"/>
    </inkml:brush>
  </inkml:definitions>
  <inkml:trace contextRef="#ctx0" brushRef="#br0">41 0,'0'3,"-1"-2,1 2,0-2,-2 2,2-2,-1 2,0-2,1 2,-2-2,1 0,0 2,-1-2,-16 22,12-16,4-5,-1 2,4-5,11-11,32-31,-38 38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7:50.067"/>
    </inkml:context>
    <inkml:brush xml:id="br0">
      <inkml:brushProperty name="width" value="0.1" units="cm"/>
      <inkml:brushProperty name="height" value="0.1" units="cm"/>
      <inkml:brushProperty name="color" value="#FFFFFF"/>
      <inkml:brushProperty name="ignorePressure" value="1"/>
    </inkml:brush>
  </inkml:definitions>
  <inkml:trace contextRef="#ctx0" brushRef="#br0">619 1,'-99'0,"-102"1,171 3,24-2,-1-1,0 0,1-1,-2 0,-84 2,-51-4,128 1,10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7:57.099"/>
    </inkml:context>
    <inkml:brush xml:id="br0">
      <inkml:brushProperty name="width" value="0.1" units="cm"/>
      <inkml:brushProperty name="height" value="0.1" units="cm"/>
      <inkml:brushProperty name="color" value="#FFFFFF"/>
      <inkml:brushProperty name="ignorePressure" value="1"/>
    </inkml:brush>
  </inkml:definitions>
  <inkml:trace contextRef="#ctx0" brushRef="#br0">369 18,'-272'0,"223"7,38-7,8 0,-1 0,0 0,0 0,2 0,-2 0,0-1,1 1,-1-2,0 1,23-18,-17 18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22.596"/>
    </inkml:context>
    <inkml:brush xml:id="br0">
      <inkml:brushProperty name="width" value="0.1" units="cm"/>
      <inkml:brushProperty name="height" value="0.1" units="cm"/>
      <inkml:brushProperty name="color" value="#FFFFFF"/>
      <inkml:brushProperty name="ignorePressure" value="1"/>
    </inkml:brush>
  </inkml:definitions>
  <inkml:trace contextRef="#ctx0" brushRef="#br0">886 1,'-352'0,"224"3,74-3,50 0</inkml:trace>
  <inkml:trace contextRef="#ctx0" brushRef="#br0" timeOffset="2734.9">344 4,'-338'0,"333"0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31.749"/>
    </inkml:context>
    <inkml:brush xml:id="br0">
      <inkml:brushProperty name="width" value="0.1" units="cm"/>
      <inkml:brushProperty name="height" value="0.1" units="cm"/>
      <inkml:brushProperty name="color" value="#FFFFFF"/>
      <inkml:brushProperty name="ignorePressure" value="1"/>
    </inkml:brush>
  </inkml:definitions>
  <inkml:trace contextRef="#ctx0" brushRef="#br0">304 1,'-84'0,"-87"1,127 7,40-8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41.359"/>
    </inkml:context>
    <inkml:brush xml:id="br0">
      <inkml:brushProperty name="width" value="0.1" units="cm"/>
      <inkml:brushProperty name="height" value="0.1" units="cm"/>
      <inkml:brushProperty name="color" value="#FFFFFF"/>
      <inkml:brushProperty name="ignorePressure" value="1"/>
    </inkml:brush>
  </inkml:definitions>
  <inkml:trace contextRef="#ctx0" brushRef="#br0">372 0,'-12'1,"0"1,0-1,-2 2,-24 2,-153-4,103-2,84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45.138"/>
    </inkml:context>
    <inkml:brush xml:id="br0">
      <inkml:brushProperty name="width" value="0.1" units="cm"/>
      <inkml:brushProperty name="height" value="0.1" units="cm"/>
      <inkml:brushProperty name="color" value="#FFFFFF"/>
      <inkml:brushProperty name="ignorePressure" value="1"/>
    </inkml:brush>
  </inkml:definitions>
  <inkml:trace contextRef="#ctx0" brushRef="#br0">0 1,'0'0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8:56.340"/>
    </inkml:context>
    <inkml:brush xml:id="br0">
      <inkml:brushProperty name="width" value="0.1" units="cm"/>
      <inkml:brushProperty name="height" value="0.1" units="cm"/>
      <inkml:brushProperty name="color" value="#FFFFFF"/>
      <inkml:brushProperty name="ignorePressure" value="1"/>
    </inkml:brush>
  </inkml:definitions>
  <inkml:trace contextRef="#ctx0" brushRef="#br0">159 12,'-8'3,"0"-1,0 1,0 0,0 1,2-2,1 1,0-2,-1 2,1-2,0 1,-1-1,1 0,-2-1,-2 2,-10-2,14 0,-2 1,2-1,0-1,-2 1,0-2,5 1,-1 0</inkml:trace>
  <inkml:trace contextRef="#ctx0" brushRef="#br0" timeOffset="2130.14">239 0,'0'0</inkml:trace>
  <inkml:trace contextRef="#ctx0" brushRef="#br0" timeOffset="3530.2">35 0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9:03.423"/>
    </inkml:context>
    <inkml:brush xml:id="br0">
      <inkml:brushProperty name="width" value="0.1" units="cm"/>
      <inkml:brushProperty name="height" value="0.1" units="cm"/>
      <inkml:brushProperty name="color" value="#FFFFFF"/>
      <inkml:brushProperty name="ignorePressure" value="1"/>
    </inkml:brush>
  </inkml:definitions>
  <inkml:trace contextRef="#ctx0" brushRef="#br0">158 1,'-33'0,"8"-1,-21 2,28 2,-13 1,27-4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9:41.783"/>
    </inkml:context>
    <inkml:brush xml:id="br0">
      <inkml:brushProperty name="width" value="0.1" units="cm"/>
      <inkml:brushProperty name="height" value="0.1" units="cm"/>
      <inkml:brushProperty name="color" value="#FFFFFF"/>
      <inkml:brushProperty name="ignorePressure" value="1"/>
    </inkml:brush>
  </inkml:definitions>
  <inkml:trace contextRef="#ctx0" brushRef="#br0">659 29,'-76'0,"-78"0,98 7,46-8,-2 1,1 1,-1-1,1 3,-1-2,2 2,-6 1,8-2,-2 0,2-1,0-1,-1 0,1 0,0 0,-4-1,-15-1,10 2,1-1,-16-4,16 2,0 0,-1 2,-1 0,6 2,2-2,-2 1,-3-3,23 4,0-2,1 1,-1-1,0-1,0 1,7-3,-8 3,-2-1,2 1,-1-2,0 1,0-1,0 0,0 1,-2 0,2 1,-2 0,1-1,-1 2,1-1,1 1,-2 0,1 0,-1 1,5-1,11 2,50-2,-65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9:47.932"/>
    </inkml:context>
    <inkml:brush xml:id="br0">
      <inkml:brushProperty name="width" value="0.1" units="cm"/>
      <inkml:brushProperty name="height" value="0.1" units="cm"/>
      <inkml:brushProperty name="color" value="#FFFFFF"/>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22.61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104 48,'-3'-1,"2"1,-2-2,2 2,-2-1,2 1,-2 0,2 0,-2 0,2 0,-2 0,2 0,-2 0,-2 0,1 1,0-1,0-1,0 1,0 0,0-1,0-1,0 2,-2-2,6 2,0 0,0 0,0 0,0 0,0 0,0 0,0-2,0 2,0 0,0 0,0 0,0 0,0 0,0-1,0 1,0 0,0 0,0 0,0 0,0 0,0-1,0 1,0 0,0 0,0 0,0 0,0 0,0 0,0-2,0 2,2 0,-2 0,0 0,0 0,0 0,0 0,0 0,0 0,0-1,1 1,-1 0,0 0,0 0,0 0,0 0,0 0,1 0,-1 0,0 0,10-5,2 1,-2 0,2 0,-1 1,1 2,0-2,3 2,-14 1,-28-6,-67 5,83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49:54.93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13 76</inkml:trace>
  <inkml:trace contextRef="#ctx0" brushRef="#br0" timeOffset="1318.93">36 76,'0'0</inkml:trace>
  <inkml:trace contextRef="#ctx0" brushRef="#br0" timeOffset="3334.39">1 39,'0'0</inkml:trace>
  <inkml:trace contextRef="#ctx0" brushRef="#br0" timeOffset="4434.61">1 3,'0'0</inkml:trace>
  <inkml:trace contextRef="#ctx0" brushRef="#br0" timeOffset="5853.64">121 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03.85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47,'0'0</inkml:trace>
  <inkml:trace contextRef="#ctx0" brushRef="#br0" timeOffset="2681.82">104 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16.49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521 9,'-400'0,"360"-4,30 2,0 0,-11 1,-12 1,26 0,11 0,11 0,-11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28"/>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519 0,'-4'1,"0"-1,0 2,0-2,0 1,-2 0,2 1,-1 0,1 0,-1 0,-1 0,2-1,-1 0,-2 1,-23 3,30-5,0 0,0 1,0-1,0 0,0 0,0 2,1-2,-1 0,0 0,0 1,0-1,0 0,0 0,1 1,-1-1,0 0,0 0,0 0,2 2,-2-2,0 0,0 0,0 0,1 0,-1 0,0 1,12 7,8-5,-20-3,1 0,-1 0,0 0,2 0,-2 0,1 0,-1 0,1 0,-1 0,2 0,-2 0,1 0,-1 0,1 0,-1-2,2 2,-2 0,1 0,-1 0,0-1,1 1,-1 0,0-1,2 1,-2 0,1-2,-2 1,-1-2,1 2,-2-2,2 2,0 0,-1-1,0 0,0 0,1 1,-2 0,2-1,-3 1,-1 0,-2-1,0 2,1-1,-1 1,2 0,-2 1,-4-1,-11 2,-58-2,-90 0,130 4,24-2,2 0,-8-1,-7-1,25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31.74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389 8,'-13'-3,"1"2,-2-2,1 3,0-1,-1 1,-10 1,-12 1,7-2,6-2,-15 4,35-1,-1-1,1 1,1 1,-1-1,0 0,-1 1,2-1,-2 2,-16 7,9-8,0 0,1 0,-1-2,0 0,1 0,-5 0,-13-2,24 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40.32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413 1,'-81'1,"-86"-2,164 1,1 0,-1 0,0 0,1 1,-1-1,2 2,-2-2,0 1,1-1,0 1,0 1,-2 0,-24 20,12-8,13-12,2-2,-2 1,2 0,-1-1,0 2,0-2,0 0,-1 1,2-1,-2 0,2 0,-2 0,-29-1,13-1,14 2,1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44.67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443 2,'-47'0,"11"-1,-31 4,62-3,0 1,1 0,-2 1,1 0,-3 1,4-2,-1 2,1-2,0 1,-2-1,2 0,-1-1,-4 2,-206-4,211 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0:57.20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465 1,'-20'0,"-2"0,0 0,0 1,-5 3,8-2,1-1,-1 0,-17-2,-4 0,-23-1,-63 4,99 0,23-2</inkml:trace>
  <inkml:trace contextRef="#ctx0" brushRef="#br0" timeOffset="2119.32">489 64,'-25'0,"-27"0,52 0,0 0,-1 0,1 0,0 0,-2 0,2 0,0 0,0 0,-1 0,1 0,0 0,0 0,-1-2,1 2,0 0,-2 0,2 0,0 0,0 0,0 0,-1-1,1 1,0 0,0 0,0 0,-1-1,1 1,0 0,0 0,0-2,0 2,0 0,0-1,0 1,1 0,-1 0,0-1,0 1,1 0,-1 0,0 0,2-2,-2 2,1 0,-1 0,0 0,1 0,-1 0,0 0,2 0,-2 0,1 0,-1 0,0 0,1 0,3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07.631"/>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373 1,'-368'0,"363"0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11.823"/>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435 10,'-90'2,"-94"-4,164-3,16 4,0 1,2-2,-2 2,0-1,-3 1,-66 0,69 0</inkml:trace>
  <inkml:trace contextRef="#ctx0" brushRef="#br0" timeOffset="3038.44">200 1,'-140'3,"135"-3</inkml:trace>
  <inkml:trace contextRef="#ctx0" brushRef="#br0" timeOffset="4955.68">120 4,'-115'0,"110"0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24.7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80 6,'-15'-1,"10"1,1 0,-2 0,2 0,-1 0,1 0,-1 1,-1 1,1 3,-7 7,12-12,0 0,0 0,0 0,0 1,-1-1,1 0,0 0,0 0,0 0,0 0,0 0,-2 0,2 0,0 0,0 0,0 0,0 0,-1 0,1 0,0 0,0 0,0 0,0 0,-1 0,1 0,0 0,0 0,0 0,0 0,0 0,-2 0,2 0,0-1,0 1,0 0,0 0,0 0,0 0,-1 0,1 0,0-1,0 1,0 0,0 0,0 0,0 0,0 0,0-2,0 2,0 0,0 0,0 0,0 0,0-1,0 1,0 0,0 0,0-1,0-1,0 1,0 0,0-1,0 2,0-1,1 0,-1-1,0 1,0 0,2 1,-2-2,1 0,-1 2,3-3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26.27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176 0,'-171'0,"166"0</inkml:trace>
  <inkml:trace contextRef="#ctx0" brushRef="#br0" timeOffset="2716.02">529 0,'-134'0,"130"0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33.09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38.140"/>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156 2,'-155'0,"254"2,103-4,-198 1,-1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1:42.64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465 1,'-460'0,"456"0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34.892"/>
    </inkml:context>
    <inkml:brush xml:id="br0">
      <inkml:brushProperty name="width" value="0.1" units="cm"/>
      <inkml:brushProperty name="height" value="0.1" units="cm"/>
      <inkml:brushProperty name="color" value="#FFFFFF"/>
      <inkml:brushProperty name="ignorePressure" value="1"/>
    </inkml:brush>
  </inkml:definitions>
  <inkml:trace contextRef="#ctx0" brushRef="#br0">0 1,'0'0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42.520"/>
    </inkml:context>
    <inkml:brush xml:id="br0">
      <inkml:brushProperty name="width" value="0.1" units="cm"/>
      <inkml:brushProperty name="height" value="0.1" units="cm"/>
      <inkml:brushProperty name="color" value="#FFFFFF"/>
      <inkml:brushProperty name="ignorePressure" value="1"/>
    </inkml:brush>
  </inkml:definitions>
  <inkml:trace contextRef="#ctx0" brushRef="#br0">505 102,'-9'4,"1"0,-1 0,1 0,0 2,0-1,1 0,-1 2,1 0,-3 3,0-2,2-1,-1 0,0-2,-1 2,0-2,-2 0,-12 6,18-10,2 1,0-1,-1 0,1 2,0 0,0-1,0 0,0 2,0-2,1 1,-1 1,2-1,-9 9,8-11,1 2,0-1,0 1,0 0,0-1,0 1,1 0,-3 3,0 0,0-1,0 0,0 1,-1-1,-5 3,-10 13,-36 37,54-54,-1 0,0 0,1 0,0 0,0 0,0 0,-2 2,4-4,-1-1,1-1,-1 1,-1 1,2-2,-1 1,0-1,-1 1,2-1,-1 2,0-2,-1 0,1 1,0-1,-1 0,2 1,-1-1,0 0,-1 0,1 0,0 0,-1 0,-31-1,29 0,3 1,1 0,-2 0,1 0,1-2,-1 2,1 0,-2 0,2-1,-1 1,1 0,-1-1,1 1,-2-2,2 2,-1-1,1 1,0-1,-1 1,1-2,0 2,-2-1,2 1,0-1,0-1,-1 2,1-1,0 0,0 1,-1-2,1 1,0 1,0-1,-2 1,2-2,-1 2,1-1,-1 1,1-1,-2 1,2-2,-1 2,1-1,-1 1,1 0,-2-1,1 1,1 0,-3 0,2-2,0 2,-2 0,2 0,-1-1,0 1,0-1,1 1,-2-2,2 2,0-1,-2 0,3-1,-1 1,-1 0,2 1,0-2,-1 1,1 0,-1-1,1 2,0-1,0 0,-2-1,2 1,0 0,0-1,0 1,0 0,0-1,0 1,0-8,0 5,-1 1,1 0,0 1,0-1,1-1,-1 1,0 1,2-1,-2-1,1 0,2 3,-1-1,1 1,0 0,-1-1,1 1,0 0,1 1,-2-2,1 2,0 0,1 0,5-1,-1 0,0-1,1 0,-1 0,4-3,-10 5,0-1,0 1,-1 0,0-2,1 2,-2-1,1 0,0 1,1-2,-1 1,0 0,1 1,-2-2,1 1,0 0,-1-1,2 1,-1 0,4-9,5-2,7-10,-17 20,1 1,-1 0,2-1,-2 1,0 0,1-1,-1 1,0 0,0-1,0 1,0-2,1 2,-2 0,1-1,0 1,0 0,0-2,0 3,0 0,0 0,0 0,-1-1,1 1,0 0,0 0,0 0,0 0,0-2,0 2,0 0,0 0,-2 0,2 0,0 0,0-1,0 1,0 0,-1 0,1 0,0 0,0 0,0 0,-1 0,1 0,0 0,0 0,0 0,-2 0,2 0,0 0,0 0,0 0,-12 4,-5 13,5-5,11-10,1-2,0 0,-2 0,2 1,0-1,-1 0,1 0,0 0,-1 0,1 1,0-1,-2 0,2 0,0 0,-1 0,1 0,-1 0,1 0,0 0,-2 0,2 0,0 0,-1 0,1 0,-1 0,1 0,0-1,-2 1,2 0,0 0,-1 0,1-1,0 1,-1 0,1-2,0 2,0-1,0 0,0 1,-2-2,2 2,0-1,0 1,2-1,-2-1,0 2,0-1,0 1,0-1,0-1,1 2,-1-1,0 1,0-1,1 1,-1-2,0 2,2-1,-2 1,1 0,-1-1,17-17,-15 17,-1 0,0 1,2-2,-2 1,1 1,0-1,0 1,0-2,0 2,-1 0,2 0,-1 0,0 0,-1-1,2 1,-2 0,0 0,1 0,-1-1,0 1,1 0,-1-2,0 2,1-1,-1 1,0-1,1-1,-1 2,0-1,1 0,-1-1,-1 1,1 1,1-3,-1 2,2-2,-2 1,2 0,-1 0,0 0,0 0,1 0,0 1,-1-2,2 2,-1 0,0-1,-2 1,2 0,-2-1,2 1,-2 0,2-1,-2 0,0 0,1 0,0 0,0 0,-1 0,2-2,-2 2,0-1,1 0,-1 1,0-1,2 2,-2-2,3-1,-2 4,-1-1,0-1,1 0,-1 0,0 1,1 0,-1-1,-1 0,1 0,1 1,-2 0,1-2,-1 2,1-2,-1 2,0-1,0-2,2-21,-4 18,2 1,0-1,0 0,2-1,-1 3,0-2,1 1,2-6,-4 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46.110"/>
    </inkml:context>
    <inkml:brush xml:id="br0">
      <inkml:brushProperty name="width" value="0.1" units="cm"/>
      <inkml:brushProperty name="height" value="0.1" units="cm"/>
      <inkml:brushProperty name="color" value="#FFFFFF"/>
      <inkml:brushProperty name="ignorePressure" value="1"/>
    </inkml:brush>
  </inkml:definitions>
  <inkml:trace contextRef="#ctx0" brushRef="#br0">146 226,'-4'10,"2"-1,-2 0,0 1,-2-2,1 0,0 1,-2 0,0 1,7-8,-1 1,0 0,-1-1,2 1,-1 0,1-1,-1 1,1 0,0-1,0 1,0 2,0-1,0-1,0 1,-2-1,2 1,-1 0,1-2,-3 5,3-6,-1 2,0-2,1 1,-2-1,1 0,0 2,-1-2,1 1,0-1,-1 0,1-1,0 2,-2-1,2 0,-1-1,1 2,-2-1,1-1,-5 3,0-2,2 0,-2-1,1 0,-1 2,6-2,-1 0,2 0,-1 0,1 0,-1 0,-1 0,2 0,-1 0,0 0,1 0,-2-2,2 2,-1 0,0 0,1-1,-2 1,2 0,-1 0,1-1,-1 1,1-2,-2 2,2-1,-1 1,1-1,0 1,-1-2,1 1,-2-2,2 2,-1-2,1 2,0-2,0 2,0-2,0 2,0-2,0 1,0 0,1-6,2 0,-2 0,2 0,0 0,-1 2,1-2,1 1,0-1,0 1,1 1,-1-1,7-5,5-5,0-1,1 2,18-12,30-17,-41 29,-20 15,0-1,0 1,0 0,0-1,0 2,0-1,2 1,-2 0,0 0,0 0,0 0,1 1,0-1,17 2,-18-2,0 0,-2-2,2 2,0-1,0 0,-1-1,1 1,0 0,-1-1,1 1,-2-2,4 1,4-5,-8 6,-1-1,0 1,1 0,-2-1,1 1,0 0,-1-1,2 1,-2 0,0-2,1 2,-1-1,0 1,1 0,-1-1,0 0,0 0,0 1,0 0,0-2,-1 2,1-1,0 1,0 0,-1-1,1 0,-2 0,0 1,0 1,0-1,-1 1,0-2,2 2,-2 0,1 0,-1 0,0 0,1 0,0 0,0 0,-2 2,-7-2,-226 0,234 0,2 0,-2 0,2 0,-2 0,2-2,-1 2,0-1,0 1,1-1,0-1,-2 2,2-1,-1 0,1-1,0 1,-1 0,1-1,0 1,-1 0,0-2,0 0,0 1,0-1,1 0,0 1,-1-1,1 0,1-1,-1 2,-1-1,2-1,-1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52.187"/>
    </inkml:context>
    <inkml:brush xml:id="br0">
      <inkml:brushProperty name="width" value="0.1" units="cm"/>
      <inkml:brushProperty name="height" value="0.1" units="cm"/>
      <inkml:brushProperty name="color" value="#FFFFFF"/>
      <inkml:brushProperty name="ignorePressure" value="1"/>
    </inkml:brush>
  </inkml:definitions>
  <inkml:trace contextRef="#ctx0" brushRef="#br0">132 0,'0'3,"-2"-1,2 1,-1 0,1-2,-1 2,1-1,-2 0,1 0,0 1,-1 0,0-1,0 1,1 0,0-1,-1 1,2 1,-1-1,0-1,-2 10,0 0,-1 0,0 0,-1-1,0 1,-2 1,-8 18,5-11,7-15,0-1,1 2,-1-1,2 0,-2 2,-12 32,10-29,-14 22,18-29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2:56.633"/>
    </inkml:context>
    <inkml:brush xml:id="br0">
      <inkml:brushProperty name="width" value="0.1" units="cm"/>
      <inkml:brushProperty name="height" value="0.1" units="cm"/>
      <inkml:brushProperty name="color" value="#FFFFFF"/>
      <inkml:brushProperty name="ignorePressure" value="1"/>
    </inkml:brush>
  </inkml:definitions>
  <inkml:trace contextRef="#ctx0" brushRef="#br0">160 0,'-16'27,"11"-21,1 2,-2-1,1 0,-3 2,7-6,-2-1,2 1,-2 1,2-1,-1-1,1 2,0-1,-1 1,1-1,1 1,-1 2,-1-2,1 2,0-2,-1 1,1-1,-2 0,1 3,-8 10,1 0,-4 11,-27 55,28-58,9-19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01.951"/>
    </inkml:context>
    <inkml:brush xml:id="br0">
      <inkml:brushProperty name="width" value="0.1" units="cm"/>
      <inkml:brushProperty name="height" value="0.1" units="cm"/>
      <inkml:brushProperty name="color" value="#FFFFFF"/>
      <inkml:brushProperty name="ignorePressure" value="1"/>
    </inkml:brush>
  </inkml:definitions>
  <inkml:trace contextRef="#ctx0" brushRef="#br0">137 1,'-8'32,"5"-25,2 1,-2 0,2 0,0 0,1 4,-2-10,2 1,-1 0,1-1,-1 2,1-1,-2 0,1-1,0 0,-1 0,1 1,0 0,-2-1,2 0,-2 0,2 1,-3 1,1 0,0 0,1 0,-4 4,-2 5,7-11,0-1,-1 0,1 1,0-1,1 0,-2 2,2-2,-1 1,1-1,-1 2,-1-1,1 5,0 0,-2-1,0 0,1 2,-8 13,1 23,5-28,3-13,1-1,0 0,-2 0,2 1,-1-2,0 2,1 0,-2-2,1 2,0-2,-1 2,1-1,-14 18,14-17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41.501"/>
    </inkml:context>
    <inkml:brush xml:id="br0">
      <inkml:brushProperty name="width" value="0.05" units="cm"/>
      <inkml:brushProperty name="height" value="0.05" units="cm"/>
      <inkml:brushProperty name="color" value="#FFFFFF"/>
      <inkml:brushProperty name="ignorePressure" value="1"/>
    </inkml:brush>
  </inkml:definitions>
  <inkml:trace contextRef="#ctx0" brushRef="#br0">20 74,'1'-9,"-1"9,0-1,1 1,-1 0,0-2,0 2,0-1,0 1,0-1,0 1,0-2,0 2,0-1,0 1,0 0,0-1,0 1,-1-2,1 2,0-1,0 1,0 0,-1-1,1 1,0-2,0 2,-2 0,2-1,-1 1,0-1,-1-2,0 2,0-2,1 0,-2 2,2-2,0 1,-1-1,2 2,-1 1,1-2,0 2,0-1,0 1,0-1,0 1,0-2,0 2,0-1,0 1,0-1,0 1,0-2,0 2,1-1,-1 1,0-1,0 1,0-2,2 2,-2-1,0 1,1 0,-1-1,0 1,1 0,-1-2,0 2,2 0,-2-1,1 1,8-5,-6 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08.365"/>
    </inkml:context>
    <inkml:brush xml:id="br0">
      <inkml:brushProperty name="width" value="0.1" units="cm"/>
      <inkml:brushProperty name="height" value="0.1" units="cm"/>
      <inkml:brushProperty name="color" value="#FFFFFF"/>
      <inkml:brushProperty name="ignorePressure" value="1"/>
    </inkml:brush>
  </inkml:definitions>
  <inkml:trace contextRef="#ctx0" brushRef="#br0">112 0,'-7'9,"2"1,-1-1,-2 4,-2 9,8-20,1 2,0-1,-1 1,1 0,0 1,1-2,-2 0,2-1,-1 1,0 1,-1-1,1-1,0 1,-2 1,-8 9,7-6,0-2,0 1,-1-1,1 0,-1 1,-3 0,6-4,2-2,0 0,0 0,0 0,0 0,-1 0,1 0,0 0,0 0,0 0,0 1,-1-1,1 0,0 0,0 0,0 0,-2 0,2 0,0 0,0 0,0 0,0-1,-1 1,1 0,0 0,0 0,0 0,0 0,-1 0,1 0,0 0,0 0,0 0,0-2,-2 2,2 0,0 0,0 0,0 0,0 0,0-1,0 1,0 0,0 0,0 0,0-1,-1 1,1 0,0 0,0 0,0-2,0 2,0-1,0 1,0 0,0-1,0 1,0-2,0 2,0 0,0-1,0 1,0 0,0-1,1 1,-1-2,0 2,0 0,0-1,0 1,2 0,-2-1,0 1,0 0,1 0,-1-2,0 2,5-4,-2 0</inkml:trace>
  <inkml:trace contextRef="#ctx0" brushRef="#br0" timeOffset="1146.33">108 117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21.035"/>
    </inkml:context>
    <inkml:brush xml:id="br0">
      <inkml:brushProperty name="width" value="0.1" units="cm"/>
      <inkml:brushProperty name="height" value="0.1" units="cm"/>
      <inkml:brushProperty name="color" value="#FFFFFF"/>
      <inkml:brushProperty name="ignorePressure" value="1"/>
    </inkml:brush>
  </inkml:definitions>
  <inkml:trace contextRef="#ctx0" brushRef="#br0">1 1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28.214"/>
    </inkml:context>
    <inkml:brush xml:id="br0">
      <inkml:brushProperty name="width" value="0.1" units="cm"/>
      <inkml:brushProperty name="height" value="0.1" units="cm"/>
      <inkml:brushProperty name="color" value="#FFFFFF"/>
      <inkml:brushProperty name="ignorePressure" value="1"/>
    </inkml:brush>
  </inkml:definitions>
  <inkml:trace contextRef="#ctx0" brushRef="#br0">285 1,'-5'13,"0"1,-2-1,-4 6,2-1,8-15,-1-2,2 2,-1 0,1-1,-1 0,1 0,0 1,0 0,0-1,0 1,0 0,0-1,0 0,0 0,-2 1,2 0,0-1,-1 1,1-2,-1 2,-1 0,0 3,-1 0,2 0,-2 0,2 0,-1 1,1 1,-6 25,3-23,0 0,-1 0,1-1,-1 0,-3 3,-3 8,8-16,2 0,-2 2,1-2,-1 0,-2 2,-2 1,2 0,-1 1,1-2,0 2,-1 0,2 0,-2 6,4-8,0 1,0 0,1-1,0 1,-1 0,2-5,-1 1,1-2,-1 2,-1 0,1-2,1 2,-1-2,-1 2,0-1,0 1,0 0,0-1,1 0,0 0,-1 1,2 0,-1-1,0 2,1-2,0 0,0 0,-2-1,2 0,0 2,-1-2,1 1,-1-1,1 0,-2 1,1 0,1 0,-1-1,-1 0,0 1,0-1,1 0,0-1,-1 2,0-2,0 1,1-1,-2 0,2 0,0 0,-2 1,2-1,-2 0,2 0,-2-1,-9 1,9 1,1-1,-1 0,0 0,2 0,-2 0,1 0,-1-1,0 1,1 0,-1-1,-1-1,4 2,0 0,0 0,0 0,0-1,0 1,0 0,0 0,0 0,0 0,0-1,0 1,0 0,0 0,0 0,0 0,0 0,0-2,1 2,-1 0,0 0,0 0,0 0,0 0,0 0,0 0,0-1,0 1,0 0,2 0,-2 0,0 0,0 0,0 0,0 0,0 0,0 0,1 0,8-7,-5 5,0-1,-1 0,1 1,-1-1,1 2,-2-2,2 0,0 2,-1 0,1-1,0 1,0 0,0-1,0 2,0-1,0 1,1-1,-3 2,-1-2,0 1,1 0,-1 0,0 0,1 0,-1-2,0 2,1 0,-1-1,0 1,1-1,-1 1,0-2,-1 1,2 1,-1-1,0-1,1 1,-2 1,1-3,3-1,-1-1,-1 1,1-1,-2-1,2 0,-2 2,1 0,0 0,0 0,0 0,0 0,0 0,4-2,-4 2,1 2,-2-2,2 1,0-1,-2 1,2-1,-2 0,0 0,1 0,8-36,-8 32,-1 0,0 4,-1 2,2-2,-1 0,0 1,1-1,-1 1,0-1,1 2,-1-2,3 0,3-7,-5 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3:31.971"/>
    </inkml:context>
    <inkml:brush xml:id="br0">
      <inkml:brushProperty name="width" value="0.1" units="cm"/>
      <inkml:brushProperty name="height" value="0.1" units="cm"/>
      <inkml:brushProperty name="color" value="#FFFFFF"/>
      <inkml:brushProperty name="ignorePressure" value="1"/>
    </inkml:brush>
  </inkml:definitions>
  <inkml:trace contextRef="#ctx0" brushRef="#br0">1 485,'3'-6,"-1"2,1-2,0 2,-2-1,2 0,-2-1,0 1,1 1,-2-1,1-1,-1 1,1-3,-2 7,1-1,0 1,0 0,0-1,1 1,-1 0,0-1,0 2,0-1,2 0,-2-1,0 1,1 1,-1-1,1-1,-1 1,2 1,-2-1,1-1,0 2,-1-1,2 0,-1 1,-1-2,1 2,1-1,-1 1,-1 0,1-1,1 1,-1 0,0-2,1 2,0-1,1 1,0-1,-1-1,0 1,0 0,1-2,-2 2,1-1,-1 1,0-2,1 2,-1 0,-1-2,1 2,-1-1,2 0,-2 0,1 0,-1 0,0-2,7-16,-5 16,1 0,-2 0,1 0,0 0,0-2,-2 6,1-2,-1 1,0 1,0-1,0-1,0 2,0-1,0 0,0 1,0-2,0 1,0 1,0-1,0-1,-1 2,1-1,0 1,0-1,-2-1,2 2,0-1,-1 1,1-1,-1 1,1-2,-2 2,2-1,-1 1,1-1,-7-3</inkml:trace>
  <inkml:trace contextRef="#ctx0" brushRef="#br0" timeOffset="1261.99">12 415,'0'0</inkml:trace>
  <inkml:trace contextRef="#ctx0" brushRef="#br0" timeOffset="2388.13">45 415,'0'0</inkml:trace>
  <inkml:trace contextRef="#ctx0" brushRef="#br0" timeOffset="5126.89">33 195,'0'0</inkml:trace>
  <inkml:trace contextRef="#ctx0" brushRef="#br0" timeOffset="11624.89">1538 24,'-6'1,"0"-1,0 2,0-1,1 0,-2 1,2 0,0 1,-3 0,1-1,-1 0,-5 2,-66 2,32-6,33 0,-1 0,-14 2,25-1,-2 0,2 1,0-1,-1 0,1 2,-1 0,-22 7,19-7,0 0,0 1,0-2,0 2,1 0,1 2,-4 0,4-2,4-2,0-1,-1-1,2 1,-2 1,0-2,1 1,0-1,0 0,-1 0,0 1,1-1,-30-1,10 0,22 1,-1 0,1 0,-1 0,1 0,-2 0,2 0,-1 0,1 0,-1 0,-1 0,2-2,-1 2,1 0,-1 0,1 0,-2-1,2 1,0 0,-1-1,1 1,-1 0,1-2,0 2,-2-1,2 1,0-1,-1 1,1-3,-1 0,1 2,0-2,0 1,0 0,0 0,0 0,0-2,0-1,0 1,0 1,0-1,0 2,0-1,-2-1,2 1,-1-1,0 2,-1-1,1-1,0 1,-1 1,1-1,-3-2,0-6,-4-8,7 19,1-1,0 1,0 0,-2-1,2 1,0 0,-1 0,1-2,0 2,-1 0,1 0,0 0,-2 0,2-1,-1 1,1 0,0 0,-1 0,1 0,-2 0,2 0,0 0,-1 0,1 0,-1 0,1 0,0 0,-2 0,2 1,-1-1,1 0,0 0,-1 0,1 2,-6 0,1 2,0 0,1 0,-2 0,1 3,-8 5,6-5,0 1,1 0,0 0,0 0,0 0,2 1,-1 0,-14 23,17-28,-1 0,-1 0,1 0,-1-1,0 1,2-1,-2-1,0 2,-2-1,2-2,0 2,-5 1,-6 1,-1 1,2-2,-8 0,-19 6,38-10,-3 3,-1-2,0 1,1-1,-1 0,-1 1,-5-2,-5 0,6-2,-1 2,-8 2,19-2,2 1,-1-1,0 0,1 0,-2 1,1-1,1 0,-1 2,1-2,-2 1,2-1,-1 1,1-1,-1 2,-1-1,2-1,-1 1,0 1,1-2,-2 1,1-1,1 1,-1-1,-1 0,1 2,1-2,-1 0,-1 1,1-1,-15 1,-1 1,-1-2,-8-2,-13 1,27 1,8-1,0 1,0 0,0 0,0 0,0 1,-4 0,5 1</inkml:trace>
  <inkml:trace contextRef="#ctx0" brushRef="#br0" timeOffset="12904.37">494 221,'0'0</inkml:trace>
  <inkml:trace contextRef="#ctx0" brushRef="#br0" timeOffset="22057.47">497 197,'-1'0,"-2"-1,2 1,-2-1,2 1,-2 0,2-2,-2 2,0 0,2 0,-8-1,-2 0,0 1,1-2,-1 4,0-2,-5 2,12 0,2-1,-1 0,0 1,-1 0,2 0,-1 0,0 0,1 0,0 1,0 0,-1-1,2 1,-2 0,2-1,-2 1,2 1,-2 1,-12 19,13-21</inkml:trace>
  <inkml:trace contextRef="#ctx0" brushRef="#br0" timeOffset="22603.88">333 241,'0'0</inkml:trace>
  <inkml:trace contextRef="#ctx0" brushRef="#br0" timeOffset="24524.84">306 280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00.896"/>
    </inkml:context>
    <inkml:brush xml:id="br0">
      <inkml:brushProperty name="width" value="0.1" units="cm"/>
      <inkml:brushProperty name="height" value="0.1" units="cm"/>
      <inkml:brushProperty name="color" value="#FFFFFF"/>
      <inkml:brushProperty name="ignorePressure" value="1"/>
    </inkml:brush>
  </inkml:definitions>
  <inkml:trace contextRef="#ctx0" brushRef="#br0">101 84,'-24'30,"12"-14,-1 0,-11 10,14-10,9-15,1 0,-1 1,1 0,-2 0,1-1,1 0,-1 1,-1-1,1 0,0 1,-1-1,2-1,-2 3,2-3,-2 0,2 0,0 0,0-2,0 2,0 0,0 0,0 0,-1 0,1 0,0 0,0-1,0 1,0 0,0 0,0 0,0 0,0 0,0-1,0 1,0 0,0 0,0 0,0 0,0-2,0 2,0 0,0 0,0 0,0 0,0-1,0 1,0 0,0 0,0 0,1-9,1 5,0-2,0 2,0-1,0 1,0 0,2-1,-2 2,0-1,0 1,-1 1,2-2,-2 1,0 0,1-1,-2 2,1-2,-1 0,1 1,-1-1,0 0,0-4,0 0,2-1,-1-5,0 13,-1 0,2-1,-1 2,-1-1,1 0,1 1,-1-2,0 2,-1-1,2 1,-1-1,0 1,1-2,-1 2,0 0,1 0,-1-1,0 1,2 0,10-4,-6-1,-2 1,1-2,4-3,-3 4,-2-1,1 1,4-2,-7 6,-2 0,2-1,0 1,-2 0,2 1,-1-2,1 2,0-1,-2 1,2 0,-1 0,1 0,0 0,31 0,-23 0,1 0,0 0,-1 1,-1 1,2-1,-1 2,8 2,-5 0,-4 1,0-2,1-2,0 1,-1 0,1-1,5 1,9 0,25 5,7 1,-46-6,-1-3,1 1,0-1,5-1,-11-1,-1 2,1-1,-1 0,0-1,2 1,-2-2,0 2,0-2,0 2,0-2,2-2,-3 2,0 1,-1 0,1 0,1 0,-1 0,-1 0,1 1,1 0,-1-1,1 1,-2 1,2-1,0 1,-1-2,1 2,0 0,-15 2,1 0,0 1,0 0,0-1,1 2,-2 0,-5 6,-33 18,1 1,-3 7,33-19,15-14,0 0,1-2,-1 2,0-1,1 0,-1 0,0 0,1-1,-1 0,-1 1,-1 0,2 0,0-2,1 1,-1 0,0 1,1 0,0 0,0-1,-1 2,2-2,-2 2,0-1,-18 29,18-27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07.562"/>
    </inkml:context>
    <inkml:brush xml:id="br0">
      <inkml:brushProperty name="width" value="0.1" units="cm"/>
      <inkml:brushProperty name="height" value="0.1" units="cm"/>
      <inkml:brushProperty name="color" value="#FFFFFF"/>
      <inkml:brushProperty name="ignorePressure" value="1"/>
    </inkml:brush>
  </inkml:definitions>
  <inkml:trace contextRef="#ctx0" brushRef="#br0">0 516,'0'-1,"1"-1,-1 1,0 1,2-1,-2-1,1 2,-1-1,1 0,-1 1,2-2,-2 2,1-1,0 1,-1-1,2 1,-1-2,-1 2,1-1,1 1,-1 0,0-1,1-1,-1 2,0-1,1 0,-1-1,0 1,1 1,-1-1,0-1,1 0,-1-1,2 0,-2 2,0-2,2 1,0 0,-2 0,3-1,-1 0,-1 1,1-1,0 0,-1 1,0-1,0 0,5-9,-4 10,-1-1,0 0,-1-1,2 2,-2-2,0 1,1-1,2-9,2-15,-4 26,-2 1,0 0,1 1,-1-2,0 1,1 0,-1-1,2 2,-2-1,1 0,0 1,-1-2,2 1,-1 1,0-1,-1 1,2-2,-1 2,0-1,1 1,-2 0,1-1,0 1,1 0,-1 0,0 0,1-2,-1 2,8 0,-1-1,2 1,4 0,-8 0,3 0,0 0,1-1,-1-1,0 1,1-2,-1 2,0-3,1 1,-2-1,6-2,-8 4,-1 0,0 0,1 1,-1 0,3-1,13-2,-18 3,0 1,-1-1,1 1,-2-2,2 1,0 0,-1-1,0 1,0 0,1-1,-2 0,2 0,-2 1,1-2,0 2,0-2,-1 2,0-2,2 1,-2-1,2 0,0 1,-1-1,1 2,0-2,1 0,-2 2,1-2,0 2,-1 0,1-2,-2 0,2 2,-2-2,2 1,-2 0,1 0,2-5,0 2,0-1,1 1,-1 0,7-5,-6 4,2-1,-1 0,1-2,-4 8,-2-2,0 2,2-1,-2 1,2-2,-2 2,2 1,1-3,12-7,-7-1,-9 10,2 1,-2-2,1 1,-1 0,1-1,1 2,-2-1,1 0,0 1,1-2,-1 2,-1-1,1 1,1-1,-1 1,0 0,1-2,0 2,2 0,0-1,0 0,0-1,0 1,0 0,0-1,-1 1,1-2,0 1,-1 0,1 0,-2-1,2 0,-1 1,1-4,12-6,-13 11,-2-2,2 2,-1 0,0-2,0 2,2-3,-4 2,2 1,-2 0,1 1,0-2,1 1,-2 1,1-1,0-1,1 2,-1-1,0 1,1 0,-2-1,1 1,0 0,2-2,6 0,-7 0,-2 1,1 1,0-1,-1-1,2 2,-2-1,1 0,0-1,-1 2,0-1,2 0,-2-2,8-9,-7 11,0-1,2 0,-2 0,1 1,-1 0,2-1,-2 1,2 0,-2 1,2-2,-2 1,2 0,-2 1,2-2,-1 2,0 0,0-1,4 1</inkml:trace>
  <inkml:trace contextRef="#ctx0" brushRef="#br0" timeOffset="893.81">676 31,'0'0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14.624"/>
    </inkml:context>
    <inkml:brush xml:id="br0">
      <inkml:brushProperty name="width" value="0.1" units="cm"/>
      <inkml:brushProperty name="height" value="0.1" units="cm"/>
      <inkml:brushProperty name="color" value="#FFFFFF"/>
      <inkml:brushProperty name="ignorePressure" value="1"/>
    </inkml:brush>
  </inkml:definitions>
  <inkml:trace contextRef="#ctx0" brushRef="#br0">1 1,'0'0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28.103"/>
    </inkml:context>
    <inkml:brush xml:id="br0">
      <inkml:brushProperty name="width" value="0.1" units="cm"/>
      <inkml:brushProperty name="height" value="0.1" units="cm"/>
      <inkml:brushProperty name="color" value="#FFFFFF"/>
      <inkml:brushProperty name="ignorePressure" value="1"/>
    </inkml:brush>
  </inkml:definitions>
  <inkml:trace contextRef="#ctx0" brushRef="#br0">1 61,'24'-19,"-11"10,-13 8,2 1,-2-2,0 2,1-1,-1 1,1-1,-1-1,0 2,2-1,-2 0,0 1,0-2,0 1,1 1,-1-1,0-1,0 2,0-1,0 0,0-1,0 1,0 0,0-1,0 2,0-1,0 0,0-1,1 1,-1 0,0-1,2 2,-2-1,2 8,0 3,-4 22,2-28</inkml:trace>
  <inkml:trace contextRef="#ctx0" brushRef="#br0" timeOffset="440.38">50 58,'0'0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4:56.909"/>
    </inkml:context>
    <inkml:brush xml:id="br0">
      <inkml:brushProperty name="width" value="0.1" units="cm"/>
      <inkml:brushProperty name="height" value="0.1" units="cm"/>
      <inkml:brushProperty name="color" value="#FFFFFF"/>
      <inkml:brushProperty name="ignorePressure" value="1"/>
    </inkml:brush>
  </inkml:definitions>
  <inkml:trace contextRef="#ctx0" brushRef="#br0">1920 1085,'-24'-4,"19"3,-1 0,1 1,0-2,-1 0,1 0,0 0,-1 0,-2-2,6 2,-2 0,0 0,0-1,1 0,-1 1,1-1,1 0,-1-1,-1 2,3-2,-2 1,0-1,1 0,0 0,1 0,-2 0,2 0,-2-4,2 0,0 0,-1 0,1 0,1 0,0 0,0-4,0 12,0-1,0 1,0 0,0 0,0-2,0 2,0 0,0 0,0-1,0 1,0 0,0 0,1-1,-1 1,0 0,0 0,0-2,0 2,0 0,2 0,-2 0,0 0,0-1,0 1,1 0,-1 0,0 0,0 0,1 0,-1-1,0 1,0 0,2 0,-2 0,1 0,0 0,-1 1,2-1,-1 0,-1 0,1 0,1 1,-2-1,1 0,-1 2,1-2,1 0,0 2,1 1,1 0,-1-1,-1 1,1 0,0-1,10 25,-10-22,-1 1,2-1,-1 0,4 5,-7-10,1 1,-1-1,1 1,-1-1,2 0,-1 2,-1-2,1 0,1 1,-2-1,1 0,0 0,-1 1,2-1,-1 0,0 0,1 0,19-1,-18 1,-1 0,1-1,1 1,-1 0,-1 0,1 1,2-1,-2 1,1 1,-1-2,-1 1,2-1,-1 1,0-1,1 0,-2 0,2 0,-1-1,0 1,1 0,1-1,-4-1,1 2,-1-1,0 1,1-1,-1-1,0 2,1-1,-1 0,-1-1,1 1,1 0,-1-1,-1 1,1 0,1-1,-2 1,1 0,-1-1,1 1,-1 0,0-1,2 0,-2 0,0 1,0 0,0-1,0-2,0 3,0-2,0 1,-2 0,2 0,0-1,-1 2,1-2,-1 0,-1 2,1-2,1 2,-1-2,-1 2,1-2,-2 2,2-2,-2 1,1-1,0-1,0 1,0-1,0 2,0-4,1 4,0-1,-1 2,1-2,0 2,-1-2,1 2,-2-2,2 2,0-2,-3 0,1 2,2-2,-2 2,2-2,-2 2,2-2,-1 1,1-1,-2-1,2 3,1-2,-1 2,-1-1,1 1,1 0,-1-1,-1 1,1 0,0-1,-1 1,1 0,0-1,-1 2,1-1,-2 0,2 1,0-2,-1 2,0-1,0 1,1 0,-2-1,-3 1,-1-2,0 2,-1 0,2 0,-4 2,4-2,-1 1,0-1,1 0,-1-1,0 1,5-2,0 2,1 0,-2-1,2 1,0-1,-1-1,1 2,-2-1,2 0,0-1,-1 1,1 0,0-1,-1 1,1 0,0-1,1 1,-2 0,1-1,1 0,-1-1,-2-4,0 1,1-2,0 1,0-8,0 5,1 3,1 0,0 1,0-2,0-2,1 2,-1 2,0-2,-1-4,1 10,-1 0,1 0,-2 1,2 0,-1-1,1 1,-1 0,1-1,-2 1,1 0,0-1,-1 1,1 0,0-1,1 1,-3 0,2 1,-1-2,1 1,0 1,-1-1,1 1,-2-2,-5 0,0-1,-1 0,1 2,-3 0,-10-5,16 5,-1-2,2 1,-1-1,1 0,0-1,0 2,0-2,0 0,0 0,1 0,-1 0,2 0,-1 0,0-2,-2-2,-7-28,8 18,4 15,-1 0,1 1,0 0,-2 0,2-1,-1 2,0-2,-1-1,1 4,1-1,-1-1,1 2,-2-1,1 1,1-1,-1 1,-1-2,2 2,-1-1,0 1,-1 0,1-1,1 1,-1 0,-1 0,1 0,0 0,-1 0,2 0,-2 0,-25 0,19 0,0 0,1 0,-1 0,0-2,0 1,-6-2,11 2,0 1,1-1,-1-1,0 1,1 0,-1-1,0 1,1 0,0-1,0 1,-1-2,2 2,-2-2,2 2,-2-2,2 1,-1 0,0 0,0-1,1-1,-3-5,0 1,0-2,-1-4,3 7,0 0,0 1,0 0,-2 0,1-1,-1 2,-3-5,-5-7,0 0,-5-11,-24-31,37 54,1 1,-1-2,0 2,-1-2,1 3,0-1,0-1,0 1,-2-4,4 2,0 1,0 1,0-1,0-5,0 6,2 2,-1-2,0 0,-1 0,1 1,-2-1,2 1,-2-1,2 2,-2-1,-55-73,56 73,0 1,-2-2,1 0,-1 1,1 0,-1 1,0-2,-2 0,-10-8,13 10,2 0,-2 0,0 1,1 0,-1-2,0 2,-1-1,3 2,0 0,-1-1,1 1,0 0,1 0,-2 0,1 0,0 0,-1 0,1 1,0-1,-1 0,1 0,1 2,-1-2,-1 0,1 1,0-1,-1 1,2-1,-2 2,-13 11,0 0,1 1,-2 3,-12 12,10-14,13-11,1 0,-1 1,1-1,-2 2,2-1,-2 4,4-6,0 0,0-1,0 0,0 0,0 1,-1-2,0 2,1-2,-1 1,0 0,1 0,-1-1,-1 0,1 1,-3-1,0 2,0-2,-1 0,2 1,-2-2,-5 1,9-1,2 0,-2 0,1 1,-1-1,2 2,-2-1,-1 0,1 1,1-1,-1-1,0 1,1-1,-1 2,-1-2,0 0,1 0,-1 0,0-2,2 2,-2-1,1 0,-1-1,1 1,1 0,-4-2,-10-5,15 8,1 0,-1-1,1 1,0 0,-2-2,2 2,-1 0,1-1,0 1,-1-1,1 1,0 0,-2-2,2 2,0-1,0 1,0-1,-1 1,1-2,0 2,0-1,0 0,0 1,0-2,0 2,0 0,-1-1,1 1,0-1,0 1,0-2,-2 2,2 0,0-1,0 1,-1 0,1-1,0 1,-1 0,1-2,0 2,-2 0,2 0,-1 0,1 0,0 0,-1 0,1 0,0 0,-2 0,2 2,-1-2,1 0,0 0,-1 0,1 1,0-1,0 0,-2 1,2-1,0 0,0 0,-1 2,1-2,0 1,0-1,0 0,0 1,-1-1,1 0,0 2,0-2,-7 16,-6 18,11-31,1 1,0-1,-1-1,1 0,-2 0,2 1,-2 0,2-2,-2 2,1-2,-1 2,3-3,-1 1,1-1,-2 0,1 0,1 1,-1-1,-1 0,2 0,-1 0,0 0,1 0,-2 0,1 0,1 0,-1 0,-1 0,2 0,-1-1,0 1,1 0,-2 0,2-1,-1 1,0 0,1-2,-2 2,2 0,-1-1,1 1,-1-1,1 1,-2-2,2 2,0-1,-1 0,1 1,0-2,-1 2,1-1,0 0,0 1,0-2,0 1,-2 1,2-1,0-1,0 2,0-1,0 0,0 1,2-3,-4 11,2-1,0-1,0 1,0 6,2 7,-2-8,1-4,-1-1,0 0,-1 1,1-2,-2 1,1 1,0-1,-1-1,0 1,-1 0,-2 5,-3 8,6-18,1 1,0 1,-1-1,1-1,0 1,-2 2,2-3,-1-2,1 1,1 0,-1-1,-1 2,1-1,0-1,-1 1,2-1,-1 0,0 2,-1-2,1 0,0 1,-1-1,1 0,0 0,-1 0,1 0,-4 0,1 1,0-1,0 2,0-1,0 0,-2 1,2-1,2 2,-2-2,0 2,-3 1,0 0,2 1,-2-1,2 1,0 1,-2 0,-18 18,7-13,17-11,0 1,-2-1,2 2,-1-1,0 0,0 1,1-1,0 0,-1 1,1-1,0 0,-1 1,1-1,0 0,1 2,-2-2,1 1,1 0,-1 0,1-1,-2 2,2-2,-1 2,0-2,1 2,-2-2,1 2,0-2,-1 0,2 2,-2-2,0 1,1-1,0 0,-1 1,1-1,-2 0,2 1,0-1,-3 0,-3 3,-1-1,1 0,-1-2,-2 2,8-2,32-9,-1-1,26-11,-50 17,2 0,-2 1,2-1,-2 2,2-1,-1 1,0 0,0 1,1-2,0 2,-1 0,-2 2,-1-2,-2 0,1 0,-1 0,0 0,2 0,-2 0,1 0,-1 0,0-2,2 2,-2 0,1-1,-1 1,0-1,1 1,-1-2,0 2,-9 6,0-1,0 0,-1-1,0 2,-1-2,2-2,-2 1,0 1,-19 5,-60 33,82-40,-1 1,1-2,-1 2,0-2,2-1,-9 2,4-1,1-1,0 3,-2-1,0 0,-1-1,1 0,0 1,-1-2,-9-2,-11 1,32 1,-1 0,0 0,0 0,0 0,0 0,0 0,0 0,0 0,0-1,0 1,0 0,0-2,0 2,0-1,0 0,1 1,0-2,-2 1,2 0,-1-1,1 1,0 0,-18-11,19 10,-1 2,-1-1,1 1,0 0,-1-1,1-1,1 2,-1-1,-1 1,2-1,-1-1,0 1,1 1,-2-1,2-1,-1 1,1 0,-1 1,1-2,-2 1,2 0,0-1,0 1,0 0,-1-1,1 1,0-2,1-58,-1-27,-1 85,1 1,-1 0,1 0,-2-1,1 2,1-2,-1 2,-1-2,1 2,0-2,-1 2,0-1,0 0,1 0,-2 1,2 0,-2-2,2 2,-2-1,2 0,-2 0,2 0,0 0,-1 0,1-1,0 0,-1 2,1-2,0 1,-1-2,-4-35,6 38,0 1,0 0,0-2,0 2,0 0,0-1,0 1,-2 0,2-1,0 1,0 0,0-2,0 2,-1 0,1 0,0-1,0 1,-1 0,1 0,0-1,0 1,-2 0,2 0,0 0,-1 0,1-2,0 2,-1 0,1 0,0 0,-2 0,2 0,0 0,-1 0,1 0,0 0,-1 0,1 0,0 0,-2 0,2 0,0 0,-1 0,1 0,0 2,-1-2,1 0,-2 0,1 1,0-1,-1 0,2 1,-1-1,0 2,1-2,-2 1,1 0,1-1,-1 2,1-2,-2 1,2 0,-1 1,1-2,0 1,-1 0,-13 53,13-50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02.040"/>
    </inkml:context>
    <inkml:brush xml:id="br0">
      <inkml:brushProperty name="width" value="0.1" units="cm"/>
      <inkml:brushProperty name="height" value="0.1" units="cm"/>
      <inkml:brushProperty name="color" value="#FFFFFF"/>
      <inkml:brushProperty name="ignorePressure" value="1"/>
    </inkml:brush>
  </inkml:definitions>
  <inkml:trace contextRef="#ctx0" brushRef="#br0">257 0,'-16'27,"-4"10,8-13,-16 21,23-38,1 1,0-1,0 1,1-2,0 2,1 0,-2 2,4-5,-2-1,1 1,0-1,-1 0,1 0,-3 4,3-6,-1 0,1 1,0-2,-2 1,2 0,-1 0,0-1,0 2,0-2,-1 0,2 1,-2-1,0-1,-9 5,10-3,-2 0,1 0,-1-1,1 2,1-2,-2 2,2-2,1 0,0 1,-1-1,2 0,-1 2,0-2,1 1,-2-1,1 0,1 2,0-2,-1 1,1 0,0 0,-2 0,1 2,0 2,-1-1,0 0,-1-1,0 2,1-2,-1 1,0-1,-1 0,2 0,-2 0,-2 1,-2 5,-13 4,36-14,-13-1,2-2,-1 2,1 0,-1-2,-1 2,2-2,-1 0,0 1,-1-1,2-1,10-9,-13 11,2 1,-2 0,0-1,2 1,0 1,-2-1,2-1,-1 2,0-1,0 1,0-1,0 1,0-2,0 1,0 0,-1 1,2-2,-2 1,2-2,26-29,19-26,-44 52,-1 1,-1 0,1-1,0 1,-1 0,0-1,0-3,1 2,-3 5,1-1,1-1,-1 1,0 1,1-1,-1 2,0-2,1 0,-1 1,2-1,-2 2,4-3,-3 2,0 1,1 0,-2-1,2 1,0 1,-1-1,0-1,0 2,1 0,0-1,-1 1,1 0,0 0,1 0,30 0,24 1,-57-1,2 0,-1 2,0-2,0 1,0 0,0-1,0 2,0-1,1 0,14 9,-2-8,-10 0,2-1,-2 0,2 1,-2-2,3 0,-5 1,0-1,-1 1,1-1,0 2,-1-1,1 0,0-1,-2 3,3-2,9 6,-1 0,-8-6,-1 0,1 1,0-1,-1 0,1 1,0-2,0 1,0-1,16 3,1-2,0 0,1-1,23 0,-40-1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4:56:46.66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trace contextRef="#ctx0" brushRef="#br0" timeOffset="2438.19">107 89,'0'0,"0"1,0-1,0 0,1 0,-1 2,0-2,0 0,1 0,-1 1,0-1,0 0,2 0,-2 0,0 0,1 1,-1-1,0 0,1 0,-1 0,0 0,2 0,-2 0,0 0,1 0,-1 0,0 0,1 0,15 2,-13-2,9-2,-1 4,1-2,-2 1,2 2,-1-2,0 2,6 2,-16-4,-1-1,2 2,-2-1,1-1,-1 1,1-1,-1 2,2-1,-2-1,1 1,-1 1,0-2,1 1,-1 0,0 1,0-1,0-1,0 1,2 1,-2-1,0-1,0 1,0 1,-2-1,2 0,0 1,0-1,0-1,0 1,0 1,0-2,0 1,-1 0,1-1,0 2,0-1,-1-1,1 1,0 1,-2-2,2 1,-1-1,1 1,-1-1,1 2,-2-2,2 1,-1-1,1 1,-1-1,-1 0,2 2,-1-2,0 0,1 1,-3-1,-4 0,1-1,-1 1,0-2,1 1,-1-2,0 2,-2-3,9 4,3-1,7-1,16 1,6 2,-34-1,2 0,-1 0,0 0,-1 0,2 2,-1-2,0 0,1 1,-2-1,1 0,1 1,-1-1,1 2,-2-2,1 1,1-1,-1 1,1 1,0-2,-2 1,2 0,-1-1,1 2,0-1,0-1,-1 1,1 1,-2 4,0 0,0 0,2 1,-1 0,0-1,-6 41,12-54,2-9,-2-1,1 0,-2-1,-2 1,1 0,-2-5,-1 21,0 1,2-1,-2 1,0 0,0-2,0 2,0-1,0 1,0 0,0-1,-2 1,2-2,0 2,0 0,0-1,0 1,0 0,-1-1,1 1,0-2,0 2,-1 0,1 0,0-1,0 1,-2 0,2-1,-1 1,1 0,-1 0,1 0,0 1,-2-1,2 0,-1 0,1 0,-1 0,1 0,-2 1,2-1,0 0,-1 0,1 2,-1-2,1 0,0 1,-2-1,-2 4,0 0,0 1,0-1,-1 4,-8 14,13-21,-2 2,2-2,-1 0,1 1,0 0,-1 0,1-1,0 2,0-2,0 0,0 1,0 0,0 0,0-1,0-1,0 0,0 0,0 0,0 1,0-1,0 0,1 0,-1 0,0 0,0 2,0-2,0 0,0 0,1 0,-1 0,0 0,0 1,0-1,0 0,2 0,-2 0,0 0,0 0,0 0,1 0,-1 0,0 0,0 0,0 0,1 0,11-1,8-10,-18 11,62-44,-64 44,0 0,0 0,0 1,0-1,0 0,0 0,0 0,0 0,0 0,0 0,0 2,0-2,0 0,0 0,0 0,0 0,0 0,0 1,0-1,0 0,0 0,0 0,0 0,0 0,0 1,0-1,0 0,1 0,-1 0,0 0,0 0,0 0,0 0,0 0,0 2,0-2,1 0,-1 0,0 0,0 0,0 0,0 0,0 0,0 0,2 0,-2 0,0 0,0 0,0 0,0 0,0 0,1 0,-1 0,0 0,0 0,0 0,0 0,0 0,1 0,-1 0,0 0,0 0,0-2,0 2,0 0,0 0,0 0,2 0,-2 0,-7 16,7-14,-31 66,-13 16,39-75,5-9,0 0,0 0,0 0,0-1,0 1,0 0,0 0,0 0,0 0,0 0,0 0,0 0,-1 0,1 0,0 0,0 0,0 0,0 0,5-12,7-18,-12 30,0 0,0 0,0 0,0 0,0 0,0 0,0 0,1-1,-1 1,0 0,0 0,0 0,0 0,0 0,0 0,0 0,0 0,0 0,2-1,-2 1,0 0,0 0,0 0,0 0,0 0,0 0,0 0,1 0,-1 0,0 0,0 0,0 0,0 0,0 0,3 5,-2 12,-8 98,3-56,4-66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08.736"/>
    </inkml:context>
    <inkml:brush xml:id="br0">
      <inkml:brushProperty name="width" value="0.1" units="cm"/>
      <inkml:brushProperty name="height" value="0.1" units="cm"/>
      <inkml:brushProperty name="color" value="#FFFFFF"/>
      <inkml:brushProperty name="ignorePressure" value="1"/>
    </inkml:brush>
  </inkml:definitions>
  <inkml:trace contextRef="#ctx0" brushRef="#br0">609 589,'-7'-16,"3"8,0 0,2-1,-2 1,2-2,0 2,0-1,1 0,0 1,-1-6,4-4,-1 8,-1 1,0 0,0 1,0-2,-3-6,3 15,-1 1,1-1,-1-1,1 2,-2-1,1 0,1 1,-1-2,-1 2,2-1,-1 1,0-1,-1 1,2-2,-1 2,0 0,-1-1,1 1,1 0,-1 0,-1 0,1 0,0-1,-30-1,30 2,-37 0,17 2,0-2,-1-2,21 1,0 1,-1 0,1 0,0-1,-1 1,1 0,1-2,-1 2,-1-1,1 1,1-1,-1 1,-1-2,2 1,-1 1,0-1,1-1,-2 1,2 1,-1-1,-11-27,1 4,3 13,7 8,1 2,-1 0,-1-1,2 1,-1 0,0-1,-1 1,1 0,0-1,-1 2,1-1,0 0,-1-1,1 2,0-1,-1 1,0-1,0 1,1-2,0 2,-15-4,1-1,-1-2,1 1,1-1,-12-8,-36-29,48 38,-4-4,-9-14,10 10,13 11,1 0,-1-1,0 2,1-2,-1 0,2 1,-1-1,0 0,1-1,-38-54,18 22,16 29,3 5</inkml:trace>
  <inkml:trace contextRef="#ctx0" brushRef="#br0" timeOffset="1252">236 101,'38'7,"2"1,-1 1,0 3,17 8,-47-16,0 0,1 0,-2 1,0 1,0-1,0 0,0 2,-2-2,2 3,2 2,4 7,-7-12,-3 1,1-1,1 2,-2-2,0 2,0-1,0 1,-2 0,2 2,-1 0,0 1,-2 0,0 0,1-1,-1 0,-1 2,0 8,-1 13,1-10,0 1,1 6,-1-27,1 0,-1 1,2 0,-1-1,0 1,1-2,-1 2,0 0,1-2,-1 2,0-2,2 2,-2-2,1 0,0 2,1-2,-2 1,2 0,-2 0,1 0,-1 0,2 0,-2 0,0 0,1 1,-2-2,1 2,0 0,1-1,-2 0,1 0,-1 4,3 6,-3-12,0 0,0 1,0-1,0 0,0 0,0 0,0 0,0 0,0 1,0-1,1 0,-1 0,0 0,0 0,0 0,0 2,0-2,0 0,0 0,1 0,-1 0,0 0,0 0,0 0,0 0,2 0,-2 0,0 0,0 0,0 1,0-1,0 0,1 0,-1 0,0 0,0 0,0-1,0 1,1 0,-1 0,0 0,0 0,0 0,0 0,2 0,-2 0,0 0,0 0,0 0,0 0,0-2,0 2,2-1</inkml:trace>
  <inkml:trace contextRef="#ctx0" brushRef="#br0" timeOffset="2931.97">670 574,'-1'-50,"1"3,1-9,3 33,-2 19,-1 15,-10 88,9-98,-3 31,3 0,1 8,-1-3,-1 18,-4 10,3-57,1 2,1-2,0 1,1-1,1 5,-2-11,0-2,1 1,-1 0,0 1,1-1,-1-1,2 1,-2 1,1-2,0 1,-1 0,2-1,-1 2,-1-2,1 1,1-1,-2 1,1-1,2 2,23 7,-10-4,-2 1,-1 0,0 2,1-1,-2 1,0 1,0 1,9 8,-17-14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22.220"/>
    </inkml:context>
    <inkml:brush xml:id="br0">
      <inkml:brushProperty name="width" value="0.1" units="cm"/>
      <inkml:brushProperty name="height" value="0.1" units="cm"/>
      <inkml:brushProperty name="color" value="#FFFFFF"/>
      <inkml:brushProperty name="ignorePressure" value="1"/>
    </inkml:brush>
  </inkml:definitions>
  <inkml:trace contextRef="#ctx0" brushRef="#br0">911 1197,'28'4,"-26"-4,0-1,0 1,0-2,0 2,0-1,0 1,0-1,0-1,0 1,-1 0,2-1,-1 0,0 0,-1 1,2 0,-2-1,0 1,2 1,-2-1,2-1,-2 2,2-1,0 1,-2-1,3 1,-4 0,0 0,1 0,-1 0,0 0,0-2,2 2,-2 0,0 0,0 0,1 0,-1 0,0 0,0 0,1-1,-1 1,0 0,0 0,0 0,2-1,-2 1,0 0,0 0,0 0,0-2,0 2,1 0,-1-1,0-11,-11-15,9 21,-2-2,1 8,4 14,-1-3,0-11,0 1,0-1,2 2,-2-2,-2 0,2 1,0-1,0 1,0-1,0 0,0 2,0-2,0 0,0 1,-1-1,1 1,0-1,0 0,0 2,-1-2,1 0,0 0,-2 1,2-1,0 0,-1 0,1 1,0-1,-1 0,1 0,0 0,-2 0,2 2,0-2,-1 0,1 0,-1 0,-1 0,2 0,-1 0,0-2,1 2,-2 0,2 0,-1 0,1-1,-1 1,1 0,-2 0,2-1,-1 1,1-2,-1 2,1 0,-2-1,2 1,0-1,-1 1,1-2,0 2,-1-1,-2-4,2-2,-2 2,2-1,-1 0,1 0,0 0,1 0,-2-2,4-52,-2 38,0 22,0-3,1 2,-1-1,0 0,0 0,-1 1,1-2,0 2,0 0,-2-2,2 0,-1 2,1 1,-1-1,1 1,-2 0,1-2,1 2,-1 0,1 0,-2-1,1 1,1 0,-1 0,-1 0,2 0,-1 0,0 0,1 0,-2 0,2 0,-1 0,0 0,1 0,-2 0,-6 1,-2-1,-1 0,0 0,-5 0,14 0,0-1,0 1,-1 0,0-1,2 1,-2-2,1 2,0-1,0 0,0-1,0 2,0-1,0 0,0-2,1 2,-2-1,2 1,-2-2,3 1,-1 0,0 1,1-2,-2 2,2-2,0 2,0-2,-1 2,1-2,0 2,0-2,0 1,0-1,0 0,0 1,-1-1,1 0,-2 2,1-4,0 2,-1 0,0 1,0 0,0 0,0-1,0 0,-1 2,2-2,-2 2,-1-2,-28-14,29 16,2 1,-2-2,1 2,-1-1,0 1,2 0,-2 0,-1 0,2 0,0 0,0 0,-1 0,0-1,2 1,-2 0,1-2,0 1,1 1,0 0,1-1,-2 1,2-2,-1 2,1 0,-1-1,1 1,-2-1,2-1,0 2,-1-1,1 1,0-1,-1-1,1 2,0-1,0 0,-2 1,2-2,0 1,0 1,0-3,0-3,-4-20,3-20,0 44,1 1,0 0,0-1,-2 1,2-2,0 2,-1 0,1-1,-1 1,-1 0,2-1,-1 1,0 0,-1-1,1 1,0 0,-25-21,9 9,14 10,-1-1,0 0,2 0,-1 0,0-1,1 1,-1 0,0-1,2 1,-2-3,1-5,-1 1,0-1,2 2,0-2,-2 1,2 0,-2 1,-4-10,6 16,0 1,-1-1,0 1,0 1,0-2,-1 1,-2-2,2 2,0-1,1 1,-1-1,2 2,-2-2,0 0,1-3,-1 2,0-1,1 1,-1 0,-1-1,0 2,0-1,0 1,0-1,-1 1,-21-20,16 13,-1 0,-1 2,-7-6,10 9,9 4,-1 2,-1-1,1 0,1 1,-1-2,-1 2,1-1,0 1,-1-1,2 1,-1 0,0 0,-1-2,1 2,0 0,-1 0,1 0,0 0,-1 0,1 0,0 0,-1 0,-7 2,4-1,-1 0,1-1,0 0,-1 0,1 0,1 0,-1 0,-3-1,6 0,1 1,0-2,-1 1,0 0,0-1,1 1,0 0,-1-1,2 1,-1 0,0-2,-1 0,-8-10,-16-16,13 10,4 11,1 1,-2-1,1 2,0 0,-2 0,-5-2,9 4,1 0,-2 1,1 0,-1 1,1-1,-1 2,-2-2,8 3,1 0,1-1,-1 1,-1-2,2 2,-1-1,0 0,1 1,-2-2,2 1,-1 1,1-1,-1-1,1 1,-2 0,2 1,0-2,0 1,-1 0,1-1,0 1,0 0,-7-15,-31-31,35 43,0 0,2 0,-2 0,2 0,-2-1,2 1,0 0,-2-4,2 1,-1 2,0-1,-1 1,2 0,-3-2,2 6,1-2,0 2,-1-1,1 1,0 0,-1-1,1 2,0-1,-2 0,2-1,-1 2,1-1,-2 0,2 1,0 0,-3-2,-3 0,6 2,1 0,-2-2,2 2,-1 0,1-1,0 1,-1-1,1 1,0 0,-2-2,2 2,0-1,-1 1,1-1,0 1,0-2,-1 2,1-1,0 0,0 1,0-2,0 2,0-1,-4-8,1 6</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36.603"/>
    </inkml:context>
    <inkml:brush xml:id="br0">
      <inkml:brushProperty name="width" value="0.05" units="cm"/>
      <inkml:brushProperty name="height" value="0.05" units="cm"/>
      <inkml:brushProperty name="color" value="#FFFFFF"/>
      <inkml:brushProperty name="ignorePressure" value="1"/>
    </inkml:brush>
  </inkml:definitions>
  <inkml:trace contextRef="#ctx0" brushRef="#br0">613 701,'-13'-24,"-15"-18,26 39,1 2,1-2,-1 2,1-1,-2 0,2 0,-1 1,1-2,0 1,0 0,0 2,0-1,0 0,0 1,0-2,0 2,-1-1,1 0,0 1,0-2,0 2,-2-1,2 1,0-1,-1 1,1-2,0 2,-1-1,1 1,-2-1,2 1,0 0,-1-2,1 2,-1 0,-1-1,2 1,-1 0,1-1,-1 1,1 0,-2 0,2 0,-1 0,0 0,1 0,-2 0,-8 0,6 0,0 0,1 0,-1-2,0 2,0-1,-3 0,7 1,-1 0,0-2,1 2,-2 0,1-1,1 1,-1-1,1 1,-2 0,2-2,-1 1,1 1,-1-1,1 1,-2-2,2 2,0-1,-1 0,1 1,0-2,0 1,-1 1,1-1,0-1,0 1,0 1,0-1,0-1,0 1,0-4,0 1,0 1,0-1,0 1,-2-1,2 0,-1 2,0-5,1 7,-2-1,2-1,-1 1,1 1,-1-1,1 1,-2-2,1 1,1 1,-1-1,-1 1,2-2,-1 2,0 0,-1-1,2 1,-1 0,0-1,-1 1,2 0,-1 0,0 0,-1 0,1-2,0 2,-1 2,-16-2,12 0,2 1,0-1,0-1,-1 1,-3-2,7 2,-1 0,1-1,0 1,1 0,-2-1,1 1,0-2,-1 2,1-1,0 0,1 1,-2-2,1 1,0 0,1 1,-2-2,2 1,-1 0,1-1,-1 1,-2-4,0-1,2 1,-2 0,2-1,0 0,-1 0,2 1,-1-3,1 8,0-1,-1-1,1 2,0-1,0 0,-2 1,2-2,-1 1,1 1,0-1,-1 1,1-2,-2 2,2-1,-1 1,1-1,-1 1,-1-2,1 2,0-1,1 1,-2-1,1 1,1-2,-1 2,1-1,-2 0,1 1,1-2,0 1,-1 0,1 1,-2-2,2 1,0 0,0-2,-1 2,1-1,0 0,-1 0,1 1,0-2,-2 2,1 0,1-1,-1 1,-1 0,2-2,-1 2,0-1,-1 1,1 0,0-1,-1 2,1-1,0 0,-1-1,0 2,0-1,1 0,0 1,-2-2,2 2,-1 0,0-1,0 1,1 0,-2 0,1 0,0 0,0-1,-1 1,2 0,-2-2,0 2,2-1,-2 0,2 1,-2-2,2 1,-2 0,2-1,-2 1,2 0,0-1,-1 1,1-2,0 2,-2-2,-9-9,9 10,-1-2,2 1,0-1,0 1,-1-1,2 0,-2-1,0 0,1 1,-1-2,0 2,-2-2,2 3,1 0,-1 1,0-1,1 0,-1 1,2-2,-2 1,2 0,-1-1,0 0,0 2,1-2,1 0,-1 1,-1-1,2 0,-1 1,1 1,-1 0,1 0,-2 0,1 0,1 0,-1 1,-1-2,1 2,0 0,-1-2,1 2,0-1,-2 0,-10-14,10 12,0 0,1 0,-1 1,0-1,-1 0,3 3,0-1,-1 1,1 0,0 1,-1-2,1 2,0-1,-2 0,2 1,-1 0,1-2,0 2,-2 0,2 0,-1-1,0 1,0 0,0 0,0-1,0 1,0 0,0-2,0 1,1 1,-2-1,2-1,0 1,-1 0,1 1,-2-2,2 0,0 0,-1 1,1 0,-15-14,15 15,-1-1,2-1,-1 1,0 0,-1 1,1-2,0 1,1 0,-2-1,1 1,1-2,-1 2,1 0,-2-1,2 1,0 0,-1-2,1 2,0-1,0 1,0 0,0-2,0 2,0-3,-1 1,1 0,0 1,-2-1,2-1,-1 1,0 1,-1-1,1 2,0-2,-1 2,1-2,-2 2,2-1,0 0,-2 0,0 1,-11-15,-4-12,17 24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45.551"/>
    </inkml:context>
    <inkml:brush xml:id="br0">
      <inkml:brushProperty name="width" value="0.05" units="cm"/>
      <inkml:brushProperty name="height" value="0.05" units="cm"/>
      <inkml:brushProperty name="color" value="#FFFFFF"/>
      <inkml:brushProperty name="ignorePressure" value="1"/>
    </inkml:brush>
  </inkml:definitions>
  <inkml:trace contextRef="#ctx0" brushRef="#br0">440 29,'-15'0,"0"-1,1 0,0-1,-4-2,14 4,0-1,0 0,0-2,1 2,-4-2,-7-5,12 8,0-1,0 1,1-2,0 2,-2 0,2 0,-1-1,0 1,0 0,1 0,0 0,-2 0,2 1,-1-1,0 0,0 0,1 2,0-2,-1 1,0-1,0 1,1 1,0-2,-1 1,1 0,0 1,-1-1,1-1,0 1,-1 1,2-1,-1 2,0-1,-3 4,1-1,-1 2,0-2,0 0,0 1,-3 0,-2 4,0 0,-1 0,-6 4,4-2,12-9,-1-2,0 1,-1-1,1 0,0 1,-1-2,1 1,0 0,-1 1,1-1,0-1,-1 1,0 1,-4-1,1 2,1-1,-1 1,-1 0,2-1,-1 2,1-1,0 1,-1 1,2-2,0-2,1 2,-1-2,0 1,1 0,-1 0,0-1,1 0,-1 1,-2-1,-33 8,30-7,6-1,-1-1,-1 1,1 1,1-1,-1 0,0 1,1-1,-1 0,0 2,2-2,-2 2,-1 0,4-3,-1 1,1-1,0 1,-1 1,1-2,0 1,-2-1,2 1,0 1,-1-2,1 1,0 0,0-1,0 2,0-1,0-1,0 1,0 1,0-2,0 1,0 0,0-1,0 2,0-1,1-1,-1 1,0 1,0-2,2 1,-2 0,1-1,-1 2,0-2,1 1,-1-1,2 1,-2-1,1 2,-1-2,1 0,1 1,-1-1,0 1,2 1,0-1,-1 0,1 1,0-2,-1 1,1-1,0 1,-1-1,1 0,0 0,-1 0,0 0,-1 0,0 0,-1 0,2 0,-1 0,0 0,1 0,-2 0,1 0,0 0,1-1,-1 1,-1 0,1-1,1 1,-2-2,1 2,0-1,-1 1,2-1,-1 1,-1-2,1 2,-1-1,2 0,-2 1,1-2,-1 1,0 0,1-1,6-23,-4 17,-1 0,1 0,0-8,-3 15,0-1,0 1,0 0,1 1,-1-2,0 1,1 0,-1-1,0 1,2 1,-2-1,1-1,-1 1,1 1,-1-1,2-1,-1 2,-1-1,1 0,1 1,-1-2,-1 2,1-1,1 1,-1 0,0-1,1 1,2-2,1 1,0 1,-1-1,2 1,-1 0,2 0,11 0,-15-2,1 1,-1-2,-1 2,2 0,-1-2,0 2,-1-2,1 0,0 1,-2-1,3 0,4-10,-4 6,-1 2,1-2,1 2,-1 0,1-1,5-3,-8 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50.013"/>
    </inkml:context>
    <inkml:brush xml:id="br0">
      <inkml:brushProperty name="width" value="0.05" units="cm"/>
      <inkml:brushProperty name="height" value="0.05" units="cm"/>
      <inkml:brushProperty name="color" value="#FFFFFF"/>
      <inkml:brushProperty name="ignorePressure" value="1"/>
    </inkml:brush>
  </inkml:definitions>
  <inkml:trace contextRef="#ctx0" brushRef="#br0">57 0,'-2'8,"-1"-1,0-1,2 1,0 1,-1-1,1-1,0 2,1 3,-10 29,10-39,0 1,0-1,0 0,-1-1,1 2,0-1,-1-1,1 1,0 1,-2-2,2 1,-1 0,1-1,-1 2,1-2,-2 1,1 0,1-1,-1 0,1 2,-2-2,1 1,0-1,1 0,-2 0,1 1,0-1,1 0,-2 0,1 0,0 0,1 0,-2 0,1 0,0 0,-1 0,1 0,1 0,0 0,0 0,-1 0,1 2,0-2,0 0,0 0,0 0,-2 0,2 1,0-1,0 0,0 0,0 0,0 1,0-1,0 0,0 0,0 0,0 2,-1-2,1 0,0 0,0 1,0-1,0 0,1 0,-1 0,0 1,0-1,0 0,0 15,0-12,0-38,0-10,2 45,-2-2,0 2,0-1,0 1,0 0,1-1,-1 1,0-2,0 2,1 0,-1-1,0 1,2 0,-2-1,0 1,1 0,-1 0,1-2,-1 2,0 0,2 0,-2 0,1-1,-1 1,1 0,-1 0,2 0,-2 0,0 0,1 0,0 0,25 0,-12 1,-11-2,0 1,-1-1,0 1,0-2,1 1,0 0,-1-1,14-4,-5 2,-7 2,0 1,0 1,0-1,0 1,1-2,1 2,-2-1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5:54.413"/>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284 277,'-38'2,"14"-1,0-2,-8-1,31 2,0 0,-1 0,1-1,1 1,-1 0,-1 0,1-1,0 1,-1-2,1 2,1-1,-1 1,-1-1,1-1,1 2,-1-1,1 0,-3-1,-8-20,11 19,-1 0,0 1,-1-1,1 0,0 1,-1-1,1 0,0 2,-2-2,2 1,-1 0,-2-2,-1 0,0 0,1 0,-2 0,0-4,4 7,0-2,-2 1,0-2,1 2,-1 0,0-1,-3-1,3 3,2-1,-2 0,1 0,0 0,-1-1,2 0,-1 2,-2-4,-3-6,6 10,1-1,-2 0,2-1,0 2,-1-2,1 2,0-2,-1 0,1 1,1-1,-1 0,1 2,-2-2,2 1,-1-1,1 0,0-1,0-5,0 2,0 1,0-2,0 1,1 0,-1-1,3-1,-3 8,1-2,-1 2,2-1,-2 1,1 0,-1-1,1 1,1 0,-1-1,-1 1,1 0,1-1,-1 2,0-1,1 0,-1-1,0 2,1-1,-1 1,0-1,1 1,0-2,0 2,-1 0,0 0,1-1,-1 1,2 0,-2 0,2 0,9 0,1 0,-1 1,5 2,-11-2,0 1,0-1,-1 0,2 2,-2 0,0-1,5 4,4 3,1 0,-2 2,2 1,-7-5,1-1,1 0,-1 0,2 0,-2 0,8 8,-13-12,-1 2,1-1,-1 1,-1 0,2 0,-1 0,-2 1,2-1,0 2,-2-5,0 0,1 1,-1 0,0 0,1-1,-1 0,0 1,1-1,-1 0,0-1,2 2,-2-1,1 0,0-1,1 2,30 7,-17-6,22 9,34 14,-30-8,-34-16,-6-2,-1 0,-1 0,1 0,1 0,-1 0,-1 2,1-2,1 0,-1 0,-1 1,1-1,1 1,-2-1,1 2,0-2,1 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02.162"/>
    </inkml:context>
    <inkml:brush xml:id="br0">
      <inkml:brushProperty name="width" value="0.05" units="cm"/>
      <inkml:brushProperty name="height" value="0.05" units="cm"/>
      <inkml:brushProperty name="color" value="#FFFFFF"/>
      <inkml:brushProperty name="ignorePressure" value="1"/>
    </inkml:brush>
  </inkml:definitions>
  <inkml:trace contextRef="#ctx0" brushRef="#br0">418 296,'-1'-2,"1"1,-1 0,-1-1,2 1,-1 0,0-1,1 2,-2-1,1 0,0-1,-1 2,-3-6,2 3,2-1,-2 0,2 1,0-1,-1 0,2 0,-1 0,0 0,1 0,0 0,-2-4,1-9,0 14,1 1,-2-1,1 0,0 1,-1-1,1 0,0 1,-2-1,-6-14,7 10,0 2,0-2,2 0,-1-2,1 5,-1-1,1 1,-2 0,2 0,-1-2,0 2,-2 0,2 0,-1 0,0-1,-24-20,24 23,-1 0,0 0,-1 1,2 0,-1-1,-1 1,1 0,1-1,-2 2,1-1,-1 1,1 0,-2-1,0 1,1 0,-2-2,1 1,0 0,-2-2,-2-1,-11-7,14 9,2-1,0 0,-1 2,1-2,-1 2,1 0,-2-1,1 1,1 0,-4-1,-9 1,-1 1,-7 0,2 0,21 1,-1-1,0 2,1-2,-1 1,0-1,1 1,-1 1,0-1,2 0,-2 1,1-1,0 0,0 2,0-2,0 1,0 0,0 1,-17 13,10-11,6-3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07.962"/>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1 246,'3'-4,"-1"0,1 2,0-2,-2 0,2 0,-2 0,0 0,1-2,-1 2,2-2,5-20,13-10,-16 18,-1 0,2 1,-4-2,2-15,2 7,-5 23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13.645"/>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5:56:16.776"/>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1 157,'4'-7,"1"1,-1 0,2 0,0 0,4-2,-4 3,1-2,0 1,-2-1,0 0,6-14,-10 18,1 1,-1-1,0 0,1 1,-1 0,0 0,1-1,0 0,0 2,-1-2,2 2,6-8,-8 7,1 1,-1 0,-1-1,1 1,1 1,0-1,0-1,-1 1,0 1,1-1,-1-1,2 2,-2 0,0-1,1 1,0 0,0-1,27-5,-22 5,-1 0,1-1,0 1,5 1,2 0,-10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2A23A-9457-4D4A-AFBE-A0378D30EDF3}" type="datetimeFigureOut">
              <a:rPr lang="LID4096" smtClean="0"/>
              <a:t>12/02/2020</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24E89-F83F-41D2-8C3D-75928B67B74A}" type="slidenum">
              <a:rPr lang="LID4096" smtClean="0"/>
              <a:t>‹#›</a:t>
            </a:fld>
            <a:endParaRPr lang="LID4096"/>
          </a:p>
        </p:txBody>
      </p:sp>
    </p:spTree>
    <p:extLst>
      <p:ext uri="{BB962C8B-B14F-4D97-AF65-F5344CB8AC3E}">
        <p14:creationId xmlns:p14="http://schemas.microsoft.com/office/powerpoint/2010/main" val="1341717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rtl="0">
              <a:buNone/>
            </a:pPr>
            <a:r>
              <a:rPr lang="en-US" sz="1100" b="0" i="1" u="none" strike="noStrike" cap="none" dirty="0">
                <a:solidFill>
                  <a:srgbClr val="000000"/>
                </a:solidFill>
                <a:effectLst/>
                <a:latin typeface="Arial"/>
                <a:ea typeface="Arial"/>
                <a:cs typeface="Arial"/>
                <a:sym typeface="Arial"/>
              </a:rPr>
              <a:t>When we watch a video, we can often easily tell the “speediness” of videos:  </a:t>
            </a:r>
          </a:p>
          <a:p>
            <a:pPr marL="139700" indent="0" rtl="0">
              <a:buNone/>
            </a:pPr>
            <a:r>
              <a:rPr lang="en-US" sz="1100" b="0" i="1" u="none" strike="noStrike" cap="none" dirty="0">
                <a:solidFill>
                  <a:srgbClr val="000000"/>
                </a:solidFill>
                <a:effectLst/>
                <a:latin typeface="Arial"/>
                <a:ea typeface="Arial"/>
                <a:cs typeface="Arial"/>
                <a:sym typeface="Arial"/>
              </a:rPr>
              <a:t>Whether videos are slower than normal speed &lt;click&gt;</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At normal speed &lt;click&gt;</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Or faster than normal speed &lt;click&gt;</a:t>
            </a:r>
            <a:br>
              <a:rPr lang="en-US" sz="1100" b="0" i="0" u="none" strike="noStrike" cap="none" dirty="0">
                <a:solidFill>
                  <a:srgbClr val="000000"/>
                </a:solidFill>
                <a:effectLst/>
                <a:latin typeface="Arial"/>
                <a:ea typeface="Arial"/>
                <a:cs typeface="Arial"/>
                <a:sym typeface="Arial"/>
              </a:rPr>
            </a:br>
            <a:endParaRPr lang="en-US" b="0" dirty="0">
              <a:effectLst/>
            </a:endParaRPr>
          </a:p>
          <a:p>
            <a:pPr marL="139700" indent="0" rtl="0">
              <a:buNone/>
            </a:pPr>
            <a:r>
              <a:rPr lang="en-US" sz="1100" b="0" i="1" u="none" strike="noStrike" cap="none" dirty="0">
                <a:solidFill>
                  <a:srgbClr val="000000"/>
                </a:solidFill>
                <a:effectLst/>
                <a:latin typeface="Arial"/>
                <a:ea typeface="Arial"/>
                <a:cs typeface="Arial"/>
                <a:sym typeface="Arial"/>
              </a:rPr>
              <a:t>We can do so because we know how objects such as people or cars move in the world and their natural rate of motion.  </a:t>
            </a:r>
            <a:endParaRPr lang="en-US" b="0" dirty="0">
              <a:effectLst/>
            </a:endParaRPr>
          </a:p>
          <a:p>
            <a:pPr marL="139700" indent="0" rtl="0">
              <a:buNone/>
            </a:pP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In this work, our goal is to automatically predict speediness in videos. But why is this a useful task to solve?</a:t>
            </a:r>
            <a:endParaRPr lang="en-US" b="0" dirty="0">
              <a:effectLst/>
            </a:endParaRPr>
          </a:p>
          <a:p>
            <a:pPr marL="139700" indent="0">
              <a:buNone/>
            </a:pPr>
            <a:br>
              <a:rPr lang="en-US" dirty="0"/>
            </a:br>
            <a:endParaRPr lang="en" dirty="0"/>
          </a:p>
        </p:txBody>
      </p:sp>
    </p:spTree>
    <p:extLst>
      <p:ext uri="{BB962C8B-B14F-4D97-AF65-F5344CB8AC3E}">
        <p14:creationId xmlns:p14="http://schemas.microsoft.com/office/powerpoint/2010/main" val="3991902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Temporal: We would like to sample a video at either normal speed or twice its normal speed. To introduce variability in the time domain, for normal speed we sample frames at a rate of 1×-1.2× and for the </a:t>
            </a:r>
            <a:r>
              <a:rPr lang="en-US" dirty="0" err="1"/>
              <a:t>spedup</a:t>
            </a:r>
            <a:r>
              <a:rPr lang="en-US" dirty="0"/>
              <a:t> version we sample at 1.7×-2.2×</a:t>
            </a:r>
          </a:p>
          <a:p>
            <a:endParaRPr lang="LID4096" dirty="0"/>
          </a:p>
        </p:txBody>
      </p:sp>
      <p:sp>
        <p:nvSpPr>
          <p:cNvPr id="4" name="Slide Number Placeholder 3"/>
          <p:cNvSpPr>
            <a:spLocks noGrp="1"/>
          </p:cNvSpPr>
          <p:nvPr>
            <p:ph type="sldNum" sz="quarter" idx="5"/>
          </p:nvPr>
        </p:nvSpPr>
        <p:spPr/>
        <p:txBody>
          <a:bodyPr/>
          <a:lstStyle/>
          <a:p>
            <a:fld id="{6EB24E89-F83F-41D2-8C3D-75928B67B74A}" type="slidenum">
              <a:rPr lang="LID4096" smtClean="0"/>
              <a:t>13</a:t>
            </a:fld>
            <a:endParaRPr lang="LID4096"/>
          </a:p>
        </p:txBody>
      </p:sp>
    </p:spTree>
    <p:extLst>
      <p:ext uri="{BB962C8B-B14F-4D97-AF65-F5344CB8AC3E}">
        <p14:creationId xmlns:p14="http://schemas.microsoft.com/office/powerpoint/2010/main" val="3763618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Same-batch training: each batch contains both normal-speed and sped-up versions of each video clip.</a:t>
            </a:r>
          </a:p>
          <a:p>
            <a:endParaRPr lang="LID4096" dirty="0"/>
          </a:p>
        </p:txBody>
      </p:sp>
      <p:sp>
        <p:nvSpPr>
          <p:cNvPr id="4" name="Slide Number Placeholder 3"/>
          <p:cNvSpPr>
            <a:spLocks noGrp="1"/>
          </p:cNvSpPr>
          <p:nvPr>
            <p:ph type="sldNum" sz="quarter" idx="5"/>
          </p:nvPr>
        </p:nvSpPr>
        <p:spPr/>
        <p:txBody>
          <a:bodyPr/>
          <a:lstStyle/>
          <a:p>
            <a:fld id="{6EB24E89-F83F-41D2-8C3D-75928B67B74A}" type="slidenum">
              <a:rPr lang="LID4096" smtClean="0"/>
              <a:t>14</a:t>
            </a:fld>
            <a:endParaRPr lang="LID4096"/>
          </a:p>
        </p:txBody>
      </p:sp>
    </p:spTree>
    <p:extLst>
      <p:ext uri="{BB962C8B-B14F-4D97-AF65-F5344CB8AC3E}">
        <p14:creationId xmlns:p14="http://schemas.microsoft.com/office/powerpoint/2010/main" val="1763546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demonstrate the effect of these augmentations, we consider the effect of training without them.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training </a:t>
            </a:r>
            <a:r>
              <a:rPr lang="en-US" dirty="0" err="1"/>
              <a:t>SpeedNet</a:t>
            </a:r>
            <a:r>
              <a:rPr lang="en-US" dirty="0"/>
              <a:t> without these augmentations, </a:t>
            </a:r>
            <a:r>
              <a:rPr lang="en-US" dirty="0" err="1"/>
              <a:t>SpeedNet</a:t>
            </a:r>
            <a:r>
              <a:rPr lang="en-US" dirty="0"/>
              <a:t> relies on these learned “shortcuts”–artificial cues that are present in Kinetics, which lead to a misleading high test accuracy. However, when tested on another held our dataset called NFS (Need for Speed), such cues are not present, and so the test accuracy drops to 57.4%. When using all of the augmentations, reliance on artificial cues is reduced significantly (accuracy drops from 96.9% to 75.6%), and the gap between the test accuracy of Kinetics and that of NFS drops to 2%, indicating better generalization. </a:t>
            </a:r>
          </a:p>
          <a:p>
            <a:pPr marL="139700" indent="0">
              <a:buNone/>
            </a:pPr>
            <a:endParaRPr lang="en-GB" dirty="0"/>
          </a:p>
        </p:txBody>
      </p:sp>
    </p:spTree>
    <p:extLst>
      <p:ext uri="{BB962C8B-B14F-4D97-AF65-F5344CB8AC3E}">
        <p14:creationId xmlns:p14="http://schemas.microsoft.com/office/powerpoint/2010/main" val="1163395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We can now use our speediness predictions to adaptively speed-up videos.</a:t>
            </a:r>
          </a:p>
          <a:p>
            <a:pPr marL="0" lvl="0" indent="0" algn="l" rtl="0">
              <a:lnSpc>
                <a:spcPct val="100000"/>
              </a:lnSpc>
              <a:spcBef>
                <a:spcPts val="0"/>
              </a:spcBef>
              <a:spcAft>
                <a:spcPts val="0"/>
              </a:spcAft>
              <a:buSzPts val="1400"/>
              <a:buNone/>
            </a:pPr>
            <a:r>
              <a:rPr lang="en-US" dirty="0"/>
              <a:t>&lt;CLICK&gt; Here we can see video of a dancer was uniformly sped up by 2x, so it’s duration is half of the original duration.</a:t>
            </a:r>
          </a:p>
          <a:p>
            <a:pPr marL="0" lvl="0" indent="0" algn="l" rtl="0">
              <a:lnSpc>
                <a:spcPct val="100000"/>
              </a:lnSpc>
              <a:spcBef>
                <a:spcPts val="0"/>
              </a:spcBef>
              <a:spcAft>
                <a:spcPts val="0"/>
              </a:spcAft>
              <a:buSzPts val="1400"/>
              <a:buNone/>
            </a:pPr>
            <a:r>
              <a:rPr lang="en-US" dirty="0"/>
              <a:t>&lt;CLICK&gt; On the right we used our adaptive speedup instead: Each segment in the video was sped up as long as </a:t>
            </a:r>
            <a:r>
              <a:rPr lang="en-US" dirty="0" err="1"/>
              <a:t>SpeedNet</a:t>
            </a:r>
            <a:r>
              <a:rPr lang="en-US" dirty="0"/>
              <a:t> determined the segment to be of normal speed.</a:t>
            </a:r>
          </a:p>
          <a:p>
            <a:pPr marL="0" lvl="0" indent="0" algn="l" rtl="0">
              <a:lnSpc>
                <a:spcPct val="100000"/>
              </a:lnSpc>
              <a:spcBef>
                <a:spcPts val="0"/>
              </a:spcBef>
              <a:spcAft>
                <a:spcPts val="0"/>
              </a:spcAft>
              <a:buSzPts val="1400"/>
              <a:buNone/>
            </a:pPr>
            <a:r>
              <a:rPr lang="en-US" dirty="0"/>
              <a:t>Our result has the same duration as the uniformly speedup result, but is much more natural, and less jittery. &lt;CLICK&gt; </a:t>
            </a:r>
          </a:p>
          <a:p>
            <a:pPr marL="0" lvl="0" indent="0" algn="l" rtl="0">
              <a:lnSpc>
                <a:spcPct val="100000"/>
              </a:lnSpc>
              <a:spcBef>
                <a:spcPts val="0"/>
              </a:spcBef>
              <a:spcAft>
                <a:spcPts val="0"/>
              </a:spcAft>
              <a:buSzPts val="1400"/>
              <a:buNone/>
            </a:pPr>
            <a:r>
              <a:rPr lang="en-US" dirty="0"/>
              <a:t>We performed a user study in which users preferred our adaptive speedup in all cases.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696383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We can now use our speediness predictions to adaptively speed-up videos.</a:t>
            </a:r>
          </a:p>
          <a:p>
            <a:pPr marL="0" lvl="0" indent="0" algn="l" rtl="0">
              <a:lnSpc>
                <a:spcPct val="100000"/>
              </a:lnSpc>
              <a:spcBef>
                <a:spcPts val="0"/>
              </a:spcBef>
              <a:spcAft>
                <a:spcPts val="0"/>
              </a:spcAft>
              <a:buSzPts val="1400"/>
              <a:buNone/>
            </a:pPr>
            <a:r>
              <a:rPr lang="en-US" dirty="0"/>
              <a:t>&lt;CLICK&gt; Here we can see video of a dancer was uniformly sped up by 2x, so it’s duration is half of the original duration.</a:t>
            </a:r>
          </a:p>
          <a:p>
            <a:pPr marL="0" lvl="0" indent="0" algn="l" rtl="0">
              <a:lnSpc>
                <a:spcPct val="100000"/>
              </a:lnSpc>
              <a:spcBef>
                <a:spcPts val="0"/>
              </a:spcBef>
              <a:spcAft>
                <a:spcPts val="0"/>
              </a:spcAft>
              <a:buSzPts val="1400"/>
              <a:buNone/>
            </a:pPr>
            <a:r>
              <a:rPr lang="en-US" dirty="0"/>
              <a:t>&lt;CLICK&gt; On the right we used our adaptive speedup instead: Each segment in the video was sped up as long as </a:t>
            </a:r>
            <a:r>
              <a:rPr lang="en-US" dirty="0" err="1"/>
              <a:t>SpeedNet</a:t>
            </a:r>
            <a:r>
              <a:rPr lang="en-US" dirty="0"/>
              <a:t> determined the segment to be of normal speed.</a:t>
            </a:r>
          </a:p>
          <a:p>
            <a:pPr marL="0" lvl="0" indent="0" algn="l" rtl="0">
              <a:lnSpc>
                <a:spcPct val="100000"/>
              </a:lnSpc>
              <a:spcBef>
                <a:spcPts val="0"/>
              </a:spcBef>
              <a:spcAft>
                <a:spcPts val="0"/>
              </a:spcAft>
              <a:buSzPts val="1400"/>
              <a:buNone/>
            </a:pPr>
            <a:r>
              <a:rPr lang="en-US" dirty="0"/>
              <a:t>Our result has the same duration as the uniformly speedup result, but is much more natural, and less jittery. &lt;CLICK&gt; </a:t>
            </a:r>
          </a:p>
          <a:p>
            <a:pPr marL="0" lvl="0" indent="0" algn="l" rtl="0">
              <a:lnSpc>
                <a:spcPct val="100000"/>
              </a:lnSpc>
              <a:spcBef>
                <a:spcPts val="0"/>
              </a:spcBef>
              <a:spcAft>
                <a:spcPts val="0"/>
              </a:spcAft>
              <a:buSzPts val="1400"/>
              <a:buNone/>
            </a:pPr>
            <a:r>
              <a:rPr lang="en-US" dirty="0"/>
              <a:t>We performed a user study in which users preferred our adaptive speedup in all cases.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43749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GB" dirty="0"/>
              <a:t>Our method can also be used to detect slowed down regions of a video, even thought it was not trained on such slowed down video segments. To emphasise, the detection is based on speediness and not motion magnitude, as I described earlier. </a:t>
            </a:r>
          </a:p>
        </p:txBody>
      </p:sp>
    </p:spTree>
    <p:extLst>
      <p:ext uri="{BB962C8B-B14F-4D97-AF65-F5344CB8AC3E}">
        <p14:creationId xmlns:p14="http://schemas.microsoft.com/office/powerpoint/2010/main" val="2134924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SpeedNet</a:t>
            </a:r>
            <a:r>
              <a:rPr lang="en-US" dirty="0"/>
              <a:t> can be used in other self supervised tasks &lt;CLICK&gt;. We first train </a:t>
            </a:r>
            <a:r>
              <a:rPr lang="en-US" dirty="0" err="1"/>
              <a:t>SpeedNet</a:t>
            </a:r>
            <a:r>
              <a:rPr lang="en-US" dirty="0"/>
              <a:t> on a large corpus of videos of Kinetics in a self supervised manner. &lt;CLICK&gt;</a:t>
            </a:r>
          </a:p>
          <a:p>
            <a:pPr marL="0" lvl="0" indent="0" algn="l" rtl="0">
              <a:lnSpc>
                <a:spcPct val="100000"/>
              </a:lnSpc>
              <a:spcBef>
                <a:spcPts val="0"/>
              </a:spcBef>
              <a:spcAft>
                <a:spcPts val="0"/>
              </a:spcAft>
              <a:buSzPts val="1400"/>
              <a:buNone/>
            </a:pPr>
            <a:r>
              <a:rPr lang="en-US" dirty="0"/>
              <a:t>We then utilize the space-time representations </a:t>
            </a:r>
            <a:r>
              <a:rPr lang="en-US" dirty="0" err="1"/>
              <a:t>SpeedNet</a:t>
            </a:r>
            <a:r>
              <a:rPr lang="en-US" dirty="0"/>
              <a:t> learned &lt;CLICK&gt;, and finetune our model for action recognition &lt;CLICK&gt;. Our method beats all other models pre-trained in a self-supervised manner on Kinetics &lt;CLICK&gt;.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Our model can also be used for video retrieval &lt;CLICK&gt;. </a:t>
            </a:r>
            <a:r>
              <a:rPr lang="en" dirty="0"/>
              <a:t>We extract a SpeedNet embedding &lt;CLICK&gt; for the query clip &lt;CLICK&gt; , and find nearest neighbors in embedding space from within the same video &lt;CLICK&gt; or </a:t>
            </a:r>
            <a:r>
              <a:rPr lang="en-US" dirty="0"/>
              <a:t>even</a:t>
            </a:r>
            <a:r>
              <a:rPr lang="en" dirty="0"/>
              <a:t> for a query clip &lt;CLICK&gt; across videos &lt;CLICK&gt;. </a:t>
            </a:r>
            <a:endParaRPr dirty="0"/>
          </a:p>
          <a:p>
            <a:pPr marL="0" lvl="0" indent="0" algn="l" rtl="0">
              <a:lnSpc>
                <a:spcPct val="100000"/>
              </a:lnSpc>
              <a:spcBef>
                <a:spcPts val="0"/>
              </a:spcBef>
              <a:spcAft>
                <a:spcPts val="0"/>
              </a:spcAft>
              <a:buSzPts val="1400"/>
              <a:buNone/>
            </a:pPr>
            <a:r>
              <a:rPr lang="en-US" dirty="0"/>
              <a:t>Note that </a:t>
            </a:r>
            <a:r>
              <a:rPr lang="en-US" dirty="0" err="1"/>
              <a:t>SpeedNet</a:t>
            </a:r>
            <a:r>
              <a:rPr lang="en-US" dirty="0"/>
              <a:t> was not trained specifically for action recognition, so </a:t>
            </a:r>
            <a:r>
              <a:rPr lang="en-GB" dirty="0"/>
              <a:t>some of the </a:t>
            </a:r>
            <a:r>
              <a:rPr lang="en" dirty="0"/>
              <a:t>neighbours are not of the same class, but contain similar motion </a:t>
            </a:r>
            <a:r>
              <a:rPr lang="en-US" dirty="0"/>
              <a:t>patterns. </a:t>
            </a:r>
          </a:p>
          <a:p>
            <a:pPr marL="0" lvl="0" indent="0" algn="l" rtl="0">
              <a:lnSpc>
                <a:spcPct val="100000"/>
              </a:lnSpc>
              <a:spcBef>
                <a:spcPts val="0"/>
              </a:spcBef>
              <a:spcAft>
                <a:spcPts val="0"/>
              </a:spcAft>
              <a:buSzPts val="1400"/>
              <a:buNone/>
            </a:pPr>
            <a:r>
              <a:rPr lang="en-US" dirty="0"/>
              <a:t>For example </a:t>
            </a:r>
            <a:r>
              <a:rPr lang="en" dirty="0"/>
              <a:t>&lt;CLICK&gt;</a:t>
            </a:r>
            <a:r>
              <a:rPr lang="en-US" dirty="0"/>
              <a:t> a person free falling in the sky has a similar motion patter to a person surfing. . </a:t>
            </a:r>
            <a:endParaRPr dirty="0"/>
          </a:p>
        </p:txBody>
      </p:sp>
    </p:spTree>
    <p:extLst>
      <p:ext uri="{BB962C8B-B14F-4D97-AF65-F5344CB8AC3E}">
        <p14:creationId xmlns:p14="http://schemas.microsoft.com/office/powerpoint/2010/main" val="31525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The following artistic </a:t>
            </a:r>
            <a:r>
              <a:rPr lang="en-US" dirty="0" err="1"/>
              <a:t>youtube</a:t>
            </a:r>
            <a:r>
              <a:rPr lang="en-US" dirty="0"/>
              <a:t> video was made by an artist names Bill </a:t>
            </a:r>
            <a:r>
              <a:rPr lang="en-US" dirty="0" err="1"/>
              <a:t>Newsinger</a:t>
            </a:r>
            <a:r>
              <a:rPr lang="en-US" dirty="0"/>
              <a:t> by combining together </a:t>
            </a:r>
            <a:r>
              <a:rPr lang="en-US" dirty="0" err="1"/>
              <a:t>spatio</a:t>
            </a:r>
            <a:r>
              <a:rPr lang="en-US" dirty="0"/>
              <a:t>-temporal regions taken at </a:t>
            </a:r>
            <a:r>
              <a:rPr lang="en" dirty="0"/>
              <a:t>“normal” speed and </a:t>
            </a:r>
            <a:r>
              <a:rPr lang="en-US" dirty="0"/>
              <a:t>other regions taken at </a:t>
            </a:r>
            <a:r>
              <a:rPr lang="en" dirty="0"/>
              <a:t>slow motion.</a:t>
            </a:r>
          </a:p>
          <a:p>
            <a:pPr marL="0" lvl="0" indent="0" algn="l" rtl="0">
              <a:lnSpc>
                <a:spcPct val="100000"/>
              </a:lnSpc>
              <a:spcBef>
                <a:spcPts val="0"/>
              </a:spcBef>
              <a:spcAft>
                <a:spcPts val="0"/>
              </a:spcAft>
              <a:buSzPts val="1400"/>
              <a:buNone/>
            </a:pPr>
            <a:r>
              <a:rPr lang="en-US" sz="1100" b="0" i="0" u="none" strike="noStrike" cap="none" dirty="0">
                <a:solidFill>
                  <a:srgbClr val="000000"/>
                </a:solidFill>
                <a:effectLst/>
                <a:latin typeface="Arial"/>
                <a:ea typeface="Arial"/>
                <a:cs typeface="Arial"/>
                <a:sym typeface="Arial"/>
              </a:rPr>
              <a:t>We can use </a:t>
            </a:r>
            <a:r>
              <a:rPr lang="en-US" sz="1100" b="0" i="0" u="none" strike="noStrike" cap="none" dirty="0" err="1">
                <a:solidFill>
                  <a:srgbClr val="000000"/>
                </a:solidFill>
                <a:effectLst/>
                <a:latin typeface="Arial"/>
                <a:ea typeface="Arial"/>
                <a:cs typeface="Arial"/>
                <a:sym typeface="Arial"/>
              </a:rPr>
              <a:t>SpeedNet</a:t>
            </a:r>
            <a:r>
              <a:rPr lang="en-US" sz="1100" b="0" i="0" u="none" strike="noStrike" cap="none" dirty="0">
                <a:solidFill>
                  <a:srgbClr val="000000"/>
                </a:solidFill>
                <a:effectLst/>
                <a:latin typeface="Arial"/>
                <a:ea typeface="Arial"/>
                <a:cs typeface="Arial"/>
                <a:sym typeface="Arial"/>
              </a:rPr>
              <a:t> to detect speediness in both space and time. </a:t>
            </a: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Consider the task of taking an input video and speeding it up. &lt;click&gt;</a:t>
            </a:r>
          </a:p>
          <a:p>
            <a:pPr marL="0" lvl="0" indent="0" algn="l" rtl="0">
              <a:lnSpc>
                <a:spcPct val="100000"/>
              </a:lnSpc>
              <a:spcBef>
                <a:spcPts val="0"/>
              </a:spcBef>
              <a:spcAft>
                <a:spcPts val="0"/>
              </a:spcAft>
              <a:buSzPts val="1400"/>
              <a:buNone/>
            </a:pPr>
            <a:r>
              <a:rPr lang="en-US" dirty="0"/>
              <a:t>On the left side, we speedup of a video of athletes sprinting, uniformly, at twice the original speed. </a:t>
            </a:r>
          </a:p>
          <a:p>
            <a:pPr marL="0" lvl="0" indent="0" algn="l" rtl="0">
              <a:lnSpc>
                <a:spcPct val="100000"/>
              </a:lnSpc>
              <a:spcBef>
                <a:spcPts val="0"/>
              </a:spcBef>
              <a:spcAft>
                <a:spcPts val="0"/>
              </a:spcAft>
              <a:buSzPts val="1400"/>
              <a:buNone/>
            </a:pPr>
            <a:r>
              <a:rPr lang="en-US" dirty="0"/>
              <a:t>This results in undesirable and unnatural jittery motion. &lt;click&gt;</a:t>
            </a:r>
          </a:p>
          <a:p>
            <a:pPr marL="0" lvl="0" indent="0" algn="l" rtl="0">
              <a:lnSpc>
                <a:spcPct val="100000"/>
              </a:lnSpc>
              <a:spcBef>
                <a:spcPts val="0"/>
              </a:spcBef>
              <a:spcAft>
                <a:spcPts val="0"/>
              </a:spcAft>
              <a:buSzPts val="1400"/>
              <a:buNone/>
            </a:pPr>
            <a:r>
              <a:rPr lang="en-US" dirty="0"/>
              <a:t>Our method can be used to &lt;CLICK&gt; </a:t>
            </a:r>
            <a:r>
              <a:rPr lang="en-US" sz="1100" b="0" i="1" u="none" strike="noStrike" cap="none" dirty="0">
                <a:solidFill>
                  <a:srgbClr val="000000"/>
                </a:solidFill>
                <a:effectLst/>
                <a:latin typeface="Arial"/>
                <a:ea typeface="Arial"/>
                <a:cs typeface="Arial"/>
                <a:sym typeface="Arial"/>
              </a:rPr>
              <a:t>adaptively</a:t>
            </a:r>
            <a:r>
              <a:rPr lang="en-US" sz="1100" b="0" i="0" u="none" strike="noStrike" cap="none" dirty="0">
                <a:solidFill>
                  <a:srgbClr val="000000"/>
                </a:solidFill>
                <a:effectLst/>
                <a:latin typeface="Arial"/>
                <a:ea typeface="Arial"/>
                <a:cs typeface="Arial"/>
                <a:sym typeface="Arial"/>
              </a:rPr>
              <a:t> change the speed rate based on the video content.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Here’s the same video sped up using our method based on speediness prediction. It has</a:t>
            </a:r>
            <a:r>
              <a:rPr lang="en-US" sz="1100" b="0" i="0" u="none" strike="noStrike" cap="none" dirty="0">
                <a:solidFill>
                  <a:srgbClr val="000000"/>
                </a:solidFill>
                <a:effectLst/>
                <a:latin typeface="Arial"/>
                <a:ea typeface="Arial"/>
                <a:cs typeface="Arial"/>
                <a:sym typeface="Arial"/>
              </a:rPr>
              <a:t> the </a:t>
            </a:r>
            <a:r>
              <a:rPr lang="en-US" sz="1100" b="1" i="0" u="none" strike="noStrike" cap="none" dirty="0">
                <a:solidFill>
                  <a:srgbClr val="000000"/>
                </a:solidFill>
                <a:effectLst/>
                <a:latin typeface="Arial"/>
                <a:ea typeface="Arial"/>
                <a:cs typeface="Arial"/>
                <a:sym typeface="Arial"/>
              </a:rPr>
              <a:t>same total duration</a:t>
            </a:r>
            <a:r>
              <a:rPr lang="en-US" sz="1100" b="0" i="0" u="none" strike="noStrike" cap="none" dirty="0">
                <a:solidFill>
                  <a:srgbClr val="000000"/>
                </a:solidFill>
                <a:effectLst/>
                <a:latin typeface="Arial"/>
                <a:ea typeface="Arial"/>
                <a:cs typeface="Arial"/>
                <a:sym typeface="Arial"/>
              </a:rPr>
              <a:t> as the previous uniformly sped-up one. </a:t>
            </a:r>
            <a:r>
              <a:rPr lang="en-US" sz="1100" b="0" i="0" u="none" strike="noStrike" cap="none" dirty="0">
                <a:solidFill>
                  <a:srgbClr val="000000"/>
                </a:solidFill>
                <a:effectLst/>
                <a:latin typeface="Arial"/>
                <a:cs typeface="Arial"/>
                <a:sym typeface="Arial"/>
              </a:rPr>
              <a:t>&lt;click&gt;</a:t>
            </a:r>
          </a:p>
          <a:p>
            <a:pPr marL="0" lvl="0" indent="0" algn="l" rtl="0">
              <a:lnSpc>
                <a:spcPct val="100000"/>
              </a:lnSpc>
              <a:spcBef>
                <a:spcPts val="0"/>
              </a:spcBef>
              <a:spcAft>
                <a:spcPts val="0"/>
              </a:spcAft>
              <a:buSzPts val="1400"/>
              <a:buNone/>
            </a:pPr>
            <a:r>
              <a:rPr lang="en-US" sz="1100" b="0" i="0" u="none" strike="noStrike" cap="none" dirty="0">
                <a:solidFill>
                  <a:srgbClr val="000000"/>
                </a:solidFill>
                <a:effectLst/>
                <a:latin typeface="Arial"/>
                <a:cs typeface="Arial"/>
                <a:sym typeface="Arial"/>
              </a:rPr>
              <a:t>As you can see it’s much more natural-looking &lt;click&gt;.</a:t>
            </a:r>
            <a:endParaRPr lang="en-US" dirty="0"/>
          </a:p>
          <a:p>
            <a:pPr marL="0" lvl="0" indent="0" algn="l" rtl="0">
              <a:lnSpc>
                <a:spcPct val="100000"/>
              </a:lnSpc>
              <a:spcBef>
                <a:spcPts val="0"/>
              </a:spcBef>
              <a:spcAft>
                <a:spcPts val="0"/>
              </a:spcAft>
              <a:buSzPts val="1400"/>
              <a:buNone/>
            </a:pPr>
            <a:r>
              <a:rPr lang="en-US" sz="1100" b="0" i="1" u="none" strike="noStrike" cap="none" dirty="0">
                <a:solidFill>
                  <a:srgbClr val="000000"/>
                </a:solidFill>
                <a:effectLst/>
                <a:latin typeface="Arial"/>
                <a:ea typeface="Arial"/>
                <a:cs typeface="Arial"/>
                <a:sym typeface="Arial"/>
              </a:rPr>
              <a:t>In addition to adaptive speedup predicting speediness gives rise to other applications such as &lt;CLICK&gt; self-supervised action recognition, and &lt;CLICK&gt; video retrieval. </a:t>
            </a:r>
          </a:p>
          <a:p>
            <a:pPr marL="0" lvl="0" indent="0" algn="l" rtl="0">
              <a:lnSpc>
                <a:spcPct val="100000"/>
              </a:lnSpc>
              <a:spcBef>
                <a:spcPts val="0"/>
              </a:spcBef>
              <a:spcAft>
                <a:spcPts val="0"/>
              </a:spcAft>
              <a:buSzPts val="1400"/>
              <a:buNone/>
            </a:pPr>
            <a:r>
              <a:rPr lang="en-US" sz="1100" b="0" i="1" u="none" strike="noStrike" cap="none" dirty="0">
                <a:solidFill>
                  <a:srgbClr val="000000"/>
                </a:solidFill>
                <a:effectLst/>
                <a:latin typeface="Arial"/>
                <a:ea typeface="Arial"/>
                <a:cs typeface="Arial"/>
                <a:sym typeface="Arial"/>
              </a:rPr>
              <a:t> Additional applications are provided in the paper. </a:t>
            </a:r>
            <a:endParaRPr dirty="0"/>
          </a:p>
        </p:txBody>
      </p:sp>
    </p:spTree>
    <p:extLst>
      <p:ext uri="{BB962C8B-B14F-4D97-AF65-F5344CB8AC3E}">
        <p14:creationId xmlns:p14="http://schemas.microsoft.com/office/powerpoint/2010/main" val="1485486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Shown here is a visualization of SpeedNet’s predictions using class-activation maps -- blue </a:t>
            </a:r>
            <a:r>
              <a:rPr lang="en-US" dirty="0"/>
              <a:t>or green</a:t>
            </a:r>
            <a:r>
              <a:rPr lang="en" dirty="0"/>
              <a:t> </a:t>
            </a:r>
            <a:r>
              <a:rPr lang="en-US" dirty="0"/>
              <a:t>regions are of</a:t>
            </a:r>
            <a:r>
              <a:rPr lang="en" dirty="0"/>
              <a:t> “normal” speed, and </a:t>
            </a:r>
            <a:r>
              <a:rPr lang="en-US" dirty="0"/>
              <a:t>yellow or orange</a:t>
            </a:r>
            <a:r>
              <a:rPr lang="en" dirty="0"/>
              <a:t> </a:t>
            </a:r>
            <a:r>
              <a:rPr lang="en-US" dirty="0"/>
              <a:t>regions are</a:t>
            </a:r>
            <a:r>
              <a:rPr lang="en" dirty="0"/>
              <a:t> slowed down.</a:t>
            </a:r>
          </a:p>
          <a:p>
            <a:pPr marL="0" lvl="0" indent="0" algn="l" rtl="0">
              <a:lnSpc>
                <a:spcPct val="100000"/>
              </a:lnSpc>
              <a:spcBef>
                <a:spcPts val="0"/>
              </a:spcBef>
              <a:spcAft>
                <a:spcPts val="0"/>
              </a:spcAft>
              <a:buSzPts val="1400"/>
              <a:buNone/>
            </a:pPr>
            <a:r>
              <a:rPr lang="en" dirty="0"/>
              <a:t>Notice how speednet det</a:t>
            </a:r>
            <a:r>
              <a:rPr lang="en-US" dirty="0" err="1"/>
              <a:t>ects</a:t>
            </a:r>
            <a:r>
              <a:rPr lang="en-US" dirty="0"/>
              <a:t> spatiotemporal regions of slow motion and of normal speed.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the task of generating diverse and realistic videos given only a single video sample at train time. </a:t>
            </a:r>
          </a:p>
          <a:p>
            <a:r>
              <a:rPr lang="en-US" dirty="0"/>
              <a:t>Our training video and the generated video samples each consist of 13 frames. </a:t>
            </a:r>
          </a:p>
          <a:p>
            <a:r>
              <a:rPr lang="en-US" dirty="0"/>
              <a:t>On the left are the training videos and, on the right, our generated video samples. </a:t>
            </a:r>
          </a:p>
        </p:txBody>
      </p:sp>
      <p:sp>
        <p:nvSpPr>
          <p:cNvPr id="4" name="Slide Number Placeholder 3"/>
          <p:cNvSpPr>
            <a:spLocks noGrp="1"/>
          </p:cNvSpPr>
          <p:nvPr>
            <p:ph type="sldNum" sz="quarter" idx="5"/>
          </p:nvPr>
        </p:nvSpPr>
        <p:spPr/>
        <p:txBody>
          <a:bodyPr/>
          <a:lstStyle/>
          <a:p>
            <a:fld id="{82902828-D972-4AC2-9A8E-FA981426E86A}" type="slidenum">
              <a:rPr lang="LID4096" smtClean="0"/>
              <a:t>34</a:t>
            </a:fld>
            <a:endParaRPr lang="LID4096"/>
          </a:p>
        </p:txBody>
      </p:sp>
    </p:spTree>
    <p:extLst>
      <p:ext uri="{BB962C8B-B14F-4D97-AF65-F5344CB8AC3E}">
        <p14:creationId xmlns:p14="http://schemas.microsoft.com/office/powerpoint/2010/main" val="50547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approaches to generate diverse images given only a single input image were proposed. </a:t>
            </a:r>
          </a:p>
          <a:p>
            <a:r>
              <a:rPr lang="en-US" dirty="0"/>
              <a:t>We consider </a:t>
            </a:r>
            <a:r>
              <a:rPr lang="en-US" dirty="0" err="1"/>
              <a:t>SinGAN</a:t>
            </a:r>
            <a:r>
              <a:rPr lang="en-US" dirty="0"/>
              <a:t> and a recently prosed extension called </a:t>
            </a:r>
            <a:r>
              <a:rPr lang="en-US" dirty="0" err="1"/>
              <a:t>ConSinGAN</a:t>
            </a:r>
            <a:r>
              <a:rPr lang="en-US" dirty="0"/>
              <a:t>. </a:t>
            </a:r>
          </a:p>
          <a:p>
            <a:r>
              <a:rPr lang="en-US" dirty="0"/>
              <a:t>To generated videos we used the natural extension of these techniques by replacing all 2D convolutions with 3D ones. </a:t>
            </a:r>
          </a:p>
          <a:p>
            <a:r>
              <a:rPr lang="en-US" dirty="0"/>
              <a:t>As can be seen, unlike our method, both </a:t>
            </a:r>
            <a:r>
              <a:rPr lang="en-US" dirty="0" err="1"/>
              <a:t>SinGAN</a:t>
            </a:r>
            <a:r>
              <a:rPr lang="en-US" dirty="0"/>
              <a:t> and </a:t>
            </a:r>
            <a:r>
              <a:rPr lang="en-US" dirty="0" err="1"/>
              <a:t>ConSinGAN</a:t>
            </a:r>
            <a:r>
              <a:rPr lang="en-US" dirty="0"/>
              <a:t> are prone to mode collapse and generate videos of inferior quality. </a:t>
            </a:r>
          </a:p>
        </p:txBody>
      </p:sp>
      <p:sp>
        <p:nvSpPr>
          <p:cNvPr id="4" name="Slide Number Placeholder 3"/>
          <p:cNvSpPr>
            <a:spLocks noGrp="1"/>
          </p:cNvSpPr>
          <p:nvPr>
            <p:ph type="sldNum" sz="quarter" idx="5"/>
          </p:nvPr>
        </p:nvSpPr>
        <p:spPr/>
        <p:txBody>
          <a:bodyPr/>
          <a:lstStyle/>
          <a:p>
            <a:fld id="{82902828-D972-4AC2-9A8E-FA981426E86A}" type="slidenum">
              <a:rPr lang="LID4096" smtClean="0"/>
              <a:t>35</a:t>
            </a:fld>
            <a:endParaRPr lang="LID4096"/>
          </a:p>
        </p:txBody>
      </p:sp>
    </p:spTree>
    <p:extLst>
      <p:ext uri="{BB962C8B-B14F-4D97-AF65-F5344CB8AC3E}">
        <p14:creationId xmlns:p14="http://schemas.microsoft.com/office/powerpoint/2010/main" val="78798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briefly describe our approach. We first describe a Patch formulation of a Variational Autoencoder that operates on a single sample. </a:t>
            </a:r>
          </a:p>
          <a:p>
            <a:r>
              <a:rPr lang="en-US" dirty="0"/>
              <a:t>The input to the patch </a:t>
            </a:r>
            <a:r>
              <a:rPr lang="en-US" dirty="0" err="1"/>
              <a:t>vae</a:t>
            </a:r>
            <a:r>
              <a:rPr lang="en-US" dirty="0"/>
              <a:t> is a single video sample x0. </a:t>
            </a:r>
          </a:p>
        </p:txBody>
      </p:sp>
      <p:sp>
        <p:nvSpPr>
          <p:cNvPr id="4" name="Slide Number Placeholder 3"/>
          <p:cNvSpPr>
            <a:spLocks noGrp="1"/>
          </p:cNvSpPr>
          <p:nvPr>
            <p:ph type="sldNum" sz="quarter" idx="5"/>
          </p:nvPr>
        </p:nvSpPr>
        <p:spPr/>
        <p:txBody>
          <a:bodyPr/>
          <a:lstStyle/>
          <a:p>
            <a:fld id="{82902828-D972-4AC2-9A8E-FA981426E86A}" type="slidenum">
              <a:rPr lang="LID4096" smtClean="0"/>
              <a:t>36</a:t>
            </a:fld>
            <a:endParaRPr lang="LID4096"/>
          </a:p>
        </p:txBody>
      </p:sp>
    </p:spTree>
    <p:extLst>
      <p:ext uri="{BB962C8B-B14F-4D97-AF65-F5344CB8AC3E}">
        <p14:creationId xmlns:p14="http://schemas.microsoft.com/office/powerpoint/2010/main" val="1667046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is then passed through and fully convolutional encoder E</a:t>
            </a:r>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37</a:t>
            </a:fld>
            <a:endParaRPr lang="LID4096"/>
          </a:p>
        </p:txBody>
      </p:sp>
    </p:spTree>
    <p:extLst>
      <p:ext uri="{BB962C8B-B14F-4D97-AF65-F5344CB8AC3E}">
        <p14:creationId xmlns:p14="http://schemas.microsoft.com/office/powerpoint/2010/main" val="4023580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results in a spatiotemporal feature map z’ whose </a:t>
            </a:r>
            <a:r>
              <a:rPr lang="en-US" dirty="0" err="1"/>
              <a:t>spatiotempral</a:t>
            </a:r>
            <a:r>
              <a:rPr lang="en-US" dirty="0"/>
              <a:t> dimension is T times H times W, which we done as K, each having C channels. </a:t>
            </a:r>
          </a:p>
          <a:p>
            <a:r>
              <a:rPr lang="en-US" dirty="0"/>
              <a:t>As the encoder E is fully convolutional each of the K features is associated with an input patch of the training input video, and is of dimension C. </a:t>
            </a:r>
          </a:p>
          <a:p>
            <a:r>
              <a:rPr lang="en-US" dirty="0"/>
              <a:t>We then regard each of the K features as an encoding of a separate training patch and apply a VAE KL loss on these encodings. </a:t>
            </a:r>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38</a:t>
            </a:fld>
            <a:endParaRPr lang="LID4096"/>
          </a:p>
        </p:txBody>
      </p:sp>
    </p:spTree>
    <p:extLst>
      <p:ext uri="{BB962C8B-B14F-4D97-AF65-F5344CB8AC3E}">
        <p14:creationId xmlns:p14="http://schemas.microsoft.com/office/powerpoint/2010/main" val="3890468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the patch VAE consists of a fully convolution decoder G_0 . </a:t>
            </a:r>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39</a:t>
            </a:fld>
            <a:endParaRPr lang="LID4096"/>
          </a:p>
        </p:txBody>
      </p:sp>
    </p:spTree>
    <p:extLst>
      <p:ext uri="{BB962C8B-B14F-4D97-AF65-F5344CB8AC3E}">
        <p14:creationId xmlns:p14="http://schemas.microsoft.com/office/powerpoint/2010/main" val="2137614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G_0 attempts to reconstruct the input video, and in particular all of its patches, given feature map z’. </a:t>
            </a:r>
            <a:endParaRPr lang="LID4096" dirty="0"/>
          </a:p>
          <a:p>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40</a:t>
            </a:fld>
            <a:endParaRPr lang="LID4096"/>
          </a:p>
        </p:txBody>
      </p:sp>
    </p:spTree>
    <p:extLst>
      <p:ext uri="{BB962C8B-B14F-4D97-AF65-F5344CB8AC3E}">
        <p14:creationId xmlns:p14="http://schemas.microsoft.com/office/powerpoint/2010/main" val="1458707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describe our full approach which consists of an hierarchical structure. Our hierarchy starts at coarsest level 0 where the training video is of the lowest resolution and frame rate and move up to level N where the training video is of the highest resolution and frame rate. </a:t>
            </a:r>
          </a:p>
          <a:p>
            <a:endParaRPr lang="en-US" dirty="0"/>
          </a:p>
          <a:p>
            <a:r>
              <a:rPr lang="en-US" dirty="0"/>
              <a:t>We begin at level 0, were our formulation of the patch VAE is trained.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by down-sampling the input video to a low FPS and spatial resolution which we call x_0.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apply our patch VAE formulation as previously described. </a:t>
            </a:r>
            <a:endParaRPr lang="LID4096" dirty="0"/>
          </a:p>
          <a:p>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41</a:t>
            </a:fld>
            <a:endParaRPr lang="LID4096"/>
          </a:p>
        </p:txBody>
      </p:sp>
    </p:spTree>
    <p:extLst>
      <p:ext uri="{BB962C8B-B14F-4D97-AF65-F5344CB8AC3E}">
        <p14:creationId xmlns:p14="http://schemas.microsoft.com/office/powerpoint/2010/main" val="3688798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at level 0, were our formulation of the patch VAE is trained, as described earlier.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level we use x_0 which is a down-sampled version of the input video and is of low frame rate and spatial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902828-D972-4AC2-9A8E-FA981426E86A}" type="slidenum">
              <a:rPr lang="LID4096" smtClean="0"/>
              <a:t>42</a:t>
            </a:fld>
            <a:endParaRPr lang="LID4096"/>
          </a:p>
        </p:txBody>
      </p:sp>
    </p:spTree>
    <p:extLst>
      <p:ext uri="{BB962C8B-B14F-4D97-AF65-F5344CB8AC3E}">
        <p14:creationId xmlns:p14="http://schemas.microsoft.com/office/powerpoint/2010/main" val="3688798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So how was this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trained a network called “</a:t>
            </a:r>
            <a:r>
              <a:rPr lang="en-US" dirty="0" err="1"/>
              <a:t>SpeedNet</a:t>
            </a:r>
            <a:r>
              <a:rPr lang="en-US" dirty="0"/>
              <a:t>” &lt;CLICK&gt; to classify whether a given video clip &lt;CLICK&gt; [pause] is of normal speed &lt;CLICK&gt; or [pause] sped up &lt;CLICK&gt;.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train our network on short video clips of 30 frames. </a:t>
            </a:r>
          </a:p>
          <a:p>
            <a:pPr marL="0" lvl="0" indent="0" algn="l" rtl="0">
              <a:lnSpc>
                <a:spcPct val="100000"/>
              </a:lnSpc>
              <a:spcBef>
                <a:spcPts val="0"/>
              </a:spcBef>
              <a:spcAft>
                <a:spcPts val="0"/>
              </a:spcAft>
              <a:buSzPts val="1400"/>
              <a:buNone/>
            </a:pPr>
            <a:r>
              <a:rPr lang="en-US" dirty="0"/>
              <a:t>This is done in a &lt;CLICK&gt; self supervised manner with no manual annotations. &lt;CLICK&gt;</a:t>
            </a:r>
          </a:p>
          <a:p>
            <a:pPr marL="0" lvl="0" indent="0" algn="l" rtl="0">
              <a:lnSpc>
                <a:spcPct val="100000"/>
              </a:lnSpc>
              <a:spcBef>
                <a:spcPts val="0"/>
              </a:spcBef>
              <a:spcAft>
                <a:spcPts val="0"/>
              </a:spcAft>
              <a:buSzPts val="1400"/>
              <a:buNone/>
            </a:pPr>
            <a:r>
              <a:rPr lang="en-US" dirty="0"/>
              <a:t>For normal speed videos, we played videos at their normal speed rate, and for sped up ones, we applied uniform speed up (up to some augmentations which I will later describe). </a:t>
            </a:r>
          </a:p>
          <a:p>
            <a:pPr marL="0" lvl="0" indent="0" algn="l" rtl="0">
              <a:lnSpc>
                <a:spcPct val="100000"/>
              </a:lnSpc>
              <a:spcBef>
                <a:spcPts val="0"/>
              </a:spcBef>
              <a:spcAft>
                <a:spcPts val="0"/>
              </a:spcAft>
              <a:buSzPts val="1400"/>
              <a:buNone/>
            </a:pPr>
            <a:r>
              <a:rPr lang="en-US" dirty="0"/>
              <a:t>At inference time &lt;CLICK&gt;, given a video clip &lt;CLICK&gt; we run our model in sliding window fashion.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do not expect our model to predict all timesteps perfectly, as some contain little-to-no motion.</a:t>
            </a:r>
          </a:p>
          <a:p>
            <a:pPr marL="0" lvl="0" indent="0" algn="l" rtl="0">
              <a:lnSpc>
                <a:spcPct val="100000"/>
              </a:lnSpc>
              <a:spcBef>
                <a:spcPts val="0"/>
              </a:spcBef>
              <a:spcAft>
                <a:spcPts val="0"/>
              </a:spcAft>
              <a:buSzPts val="1400"/>
              <a:buNone/>
            </a:pPr>
            <a:r>
              <a:rPr lang="en-US" dirty="0"/>
              <a:t>As long as the network</a:t>
            </a:r>
            <a:r>
              <a:rPr lang="en-US" baseline="0" dirty="0"/>
              <a:t> thinks that certain video parts are not sped-up, we can keep on speeding up those video segments even </a:t>
            </a:r>
            <a:r>
              <a:rPr lang="en-US" u="none" baseline="0" dirty="0"/>
              <a:t>further. </a:t>
            </a:r>
          </a:p>
          <a:p>
            <a:pPr marL="0" lvl="0" indent="0" algn="l" rtl="0">
              <a:lnSpc>
                <a:spcPct val="100000"/>
              </a:lnSpc>
              <a:spcBef>
                <a:spcPts val="0"/>
              </a:spcBef>
              <a:spcAft>
                <a:spcPts val="0"/>
              </a:spcAft>
              <a:buSzPts val="1400"/>
              <a:buNone/>
            </a:pPr>
            <a:r>
              <a:rPr lang="en-US" b="1" u="none" baseline="0" dirty="0"/>
              <a:t>This gives rise to our adaptive video speedup.</a:t>
            </a:r>
            <a:endParaRPr lang="en-US" b="1" u="none" dirty="0"/>
          </a:p>
        </p:txBody>
      </p:sp>
    </p:spTree>
    <p:extLst>
      <p:ext uri="{BB962C8B-B14F-4D97-AF65-F5344CB8AC3E}">
        <p14:creationId xmlns:p14="http://schemas.microsoft.com/office/powerpoint/2010/main" val="827771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a </a:t>
            </a:r>
            <a:r>
              <a:rPr lang="en-US" b="1" dirty="0"/>
              <a:t>large receptive field</a:t>
            </a:r>
            <a:r>
              <a:rPr lang="en-US" dirty="0"/>
              <a:t> with respect to image size and generate structural diversity, i.e., modify the scene composition, including the number of objects and their positions.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902828-D972-4AC2-9A8E-FA981426E86A}" type="slidenum">
              <a:rPr lang="LID4096" smtClean="0"/>
              <a:t>43</a:t>
            </a:fld>
            <a:endParaRPr lang="LID4096"/>
          </a:p>
        </p:txBody>
      </p:sp>
    </p:spTree>
    <p:extLst>
      <p:ext uri="{BB962C8B-B14F-4D97-AF65-F5344CB8AC3E}">
        <p14:creationId xmlns:p14="http://schemas.microsoft.com/office/powerpoint/2010/main" val="3969107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 level 1, we freeze G_0 learned at scale 0 and train an </a:t>
            </a:r>
            <a:r>
              <a:rPr lang="en-US" dirty="0" err="1"/>
              <a:t>upsampling</a:t>
            </a:r>
            <a:r>
              <a:rPr lang="en-US" dirty="0"/>
              <a:t> fully convolutional generator G_1 that takes as input the low resolution output of G_0 and </a:t>
            </a:r>
            <a:r>
              <a:rPr lang="en-US" dirty="0" err="1"/>
              <a:t>upsamples</a:t>
            </a:r>
            <a:r>
              <a:rPr lang="en-US" dirty="0"/>
              <a:t> it to a higher resolution. We keep training the encoder E using KL loss and use a </a:t>
            </a:r>
            <a:r>
              <a:rPr lang="en-US" dirty="0" err="1"/>
              <a:t>reconscution</a:t>
            </a:r>
            <a:r>
              <a:rPr lang="en-US" dirty="0"/>
              <a:t> loss between the output of G_1 and a higher resolution version of the input video x1. </a:t>
            </a:r>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44</a:t>
            </a:fld>
            <a:endParaRPr lang="LID4096"/>
          </a:p>
        </p:txBody>
      </p:sp>
    </p:spTree>
    <p:extLst>
      <p:ext uri="{BB962C8B-B14F-4D97-AF65-F5344CB8AC3E}">
        <p14:creationId xmlns:p14="http://schemas.microsoft.com/office/powerpoint/2010/main" val="213760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continue this way for M levels reaching a higher resolution of output videos using our patch VAE formulation. </a:t>
            </a:r>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45</a:t>
            </a:fld>
            <a:endParaRPr lang="LID4096"/>
          </a:p>
        </p:txBody>
      </p:sp>
    </p:spTree>
    <p:extLst>
      <p:ext uri="{BB962C8B-B14F-4D97-AF65-F5344CB8AC3E}">
        <p14:creationId xmlns:p14="http://schemas.microsoft.com/office/powerpoint/2010/main" val="2652590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training M levels of the hierarchy using our patch VAE formulation we move to use a patch GAN formulation. </a:t>
            </a:r>
          </a:p>
          <a:p>
            <a:r>
              <a:rPr lang="en-US" dirty="0"/>
              <a:t>We apply a similar reconstruction loss to that in the VAE formulation. </a:t>
            </a:r>
          </a:p>
          <a:p>
            <a:r>
              <a:rPr lang="en-US" dirty="0">
                <a:solidFill>
                  <a:srgbClr val="344854"/>
                </a:solidFill>
              </a:rPr>
              <a:t>We use </a:t>
            </a:r>
            <a:r>
              <a:rPr lang="en-US" b="1" dirty="0">
                <a:solidFill>
                  <a:srgbClr val="344854"/>
                </a:solidFill>
              </a:rPr>
              <a:t>a small receptive field </a:t>
            </a:r>
            <a:r>
              <a:rPr lang="en-US" dirty="0">
                <a:solidFill>
                  <a:srgbClr val="344854"/>
                </a:solidFill>
              </a:rPr>
              <a:t>with respect to image size and introduce fine textural details. We encourage quality over diversity, which patch-GAN does well. </a:t>
            </a:r>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46</a:t>
            </a:fld>
            <a:endParaRPr lang="LID4096"/>
          </a:p>
        </p:txBody>
      </p:sp>
    </p:spTree>
    <p:extLst>
      <p:ext uri="{BB962C8B-B14F-4D97-AF65-F5344CB8AC3E}">
        <p14:creationId xmlns:p14="http://schemas.microsoft.com/office/powerpoint/2010/main" val="3873766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given a random noise </a:t>
            </a:r>
            <a:r>
              <a:rPr lang="en-US" dirty="0" err="1"/>
              <a:t>z_M</a:t>
            </a:r>
            <a:r>
              <a:rPr lang="en-US" dirty="0"/>
              <a:t>, we use adversarial training to generate novel samples at this scale. </a:t>
            </a:r>
          </a:p>
          <a:p>
            <a:r>
              <a:rPr lang="en-US" dirty="0"/>
              <a:t>Similarly to previous works we use a patch discriminator D to discriminate between real and fake patches of the video. </a:t>
            </a:r>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47</a:t>
            </a:fld>
            <a:endParaRPr lang="LID4096"/>
          </a:p>
        </p:txBody>
      </p:sp>
    </p:spTree>
    <p:extLst>
      <p:ext uri="{BB962C8B-B14F-4D97-AF65-F5344CB8AC3E}">
        <p14:creationId xmlns:p14="http://schemas.microsoft.com/office/powerpoint/2010/main" val="884258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continue this way adding more </a:t>
            </a:r>
            <a:r>
              <a:rPr lang="en-US" dirty="0" err="1"/>
              <a:t>upsampling</a:t>
            </a:r>
            <a:r>
              <a:rPr lang="en-US" dirty="0"/>
              <a:t> patch-GAN blocks until the final level N.</a:t>
            </a:r>
          </a:p>
        </p:txBody>
      </p:sp>
      <p:sp>
        <p:nvSpPr>
          <p:cNvPr id="4" name="Slide Number Placeholder 3"/>
          <p:cNvSpPr>
            <a:spLocks noGrp="1"/>
          </p:cNvSpPr>
          <p:nvPr>
            <p:ph type="sldNum" sz="quarter" idx="5"/>
          </p:nvPr>
        </p:nvSpPr>
        <p:spPr/>
        <p:txBody>
          <a:bodyPr/>
          <a:lstStyle/>
          <a:p>
            <a:fld id="{82902828-D972-4AC2-9A8E-FA981426E86A}" type="slidenum">
              <a:rPr lang="LID4096" smtClean="0"/>
              <a:t>48</a:t>
            </a:fld>
            <a:endParaRPr lang="LID4096"/>
          </a:p>
        </p:txBody>
      </p:sp>
    </p:spTree>
    <p:extLst>
      <p:ext uri="{BB962C8B-B14F-4D97-AF65-F5344CB8AC3E}">
        <p14:creationId xmlns:p14="http://schemas.microsoft.com/office/powerpoint/2010/main" val="583718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demonstrate the effect of using a different number of patch VAE levels compared to patch GAN levels. </a:t>
            </a:r>
          </a:p>
          <a:p>
            <a:r>
              <a:rPr lang="en-US" dirty="0"/>
              <a:t>Consider the above training video of hot air </a:t>
            </a:r>
            <a:r>
              <a:rPr lang="en-US" dirty="0" err="1"/>
              <a:t>ballons</a:t>
            </a:r>
            <a:r>
              <a:rPr lang="en-US" dirty="0"/>
              <a:t>. </a:t>
            </a:r>
          </a:p>
          <a:p>
            <a:r>
              <a:rPr lang="en-US" dirty="0"/>
              <a:t>&lt;CLICK&gt; Using 1 level of patch </a:t>
            </a:r>
            <a:r>
              <a:rPr lang="en-US" dirty="0" err="1"/>
              <a:t>vae</a:t>
            </a:r>
            <a:r>
              <a:rPr lang="en-US" dirty="0"/>
              <a:t> and 8 </a:t>
            </a:r>
            <a:r>
              <a:rPr lang="en-US" dirty="0" err="1"/>
              <a:t>lavels</a:t>
            </a:r>
            <a:r>
              <a:rPr lang="en-US" dirty="0"/>
              <a:t> of patch GAN results in mode collapse. </a:t>
            </a:r>
          </a:p>
          <a:p>
            <a:r>
              <a:rPr lang="en-US" dirty="0"/>
              <a:t>&lt; CLICK&gt; One the end of the scale, using 8 levels of patch </a:t>
            </a:r>
            <a:r>
              <a:rPr lang="en-US" dirty="0" err="1"/>
              <a:t>vae</a:t>
            </a:r>
            <a:r>
              <a:rPr lang="en-US" dirty="0"/>
              <a:t> and only one of patch GANS results in significant diversity, but very low quality. </a:t>
            </a:r>
          </a:p>
          <a:p>
            <a:r>
              <a:rPr lang="en-US" dirty="0"/>
              <a:t>&lt; CLICK &gt; Using 3 levels of patch VAE and 6 of patch GAN results in the right balance with both good diversity and quality. </a:t>
            </a:r>
            <a:endParaRPr lang="LID4096" dirty="0"/>
          </a:p>
        </p:txBody>
      </p:sp>
      <p:sp>
        <p:nvSpPr>
          <p:cNvPr id="4" name="Slide Number Placeholder 3"/>
          <p:cNvSpPr>
            <a:spLocks noGrp="1"/>
          </p:cNvSpPr>
          <p:nvPr>
            <p:ph type="sldNum" sz="quarter" idx="5"/>
          </p:nvPr>
        </p:nvSpPr>
        <p:spPr/>
        <p:txBody>
          <a:bodyPr/>
          <a:lstStyle/>
          <a:p>
            <a:fld id="{82902828-D972-4AC2-9A8E-FA981426E86A}" type="slidenum">
              <a:rPr lang="LID4096" smtClean="0"/>
              <a:t>49</a:t>
            </a:fld>
            <a:endParaRPr lang="LID4096"/>
          </a:p>
        </p:txBody>
      </p:sp>
    </p:spTree>
    <p:extLst>
      <p:ext uri="{BB962C8B-B14F-4D97-AF65-F5344CB8AC3E}">
        <p14:creationId xmlns:p14="http://schemas.microsoft.com/office/powerpoint/2010/main" val="2041113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also be demonstrated numerically. </a:t>
            </a:r>
          </a:p>
          <a:p>
            <a:r>
              <a:rPr lang="en-US" dirty="0"/>
              <a:t>Increasing the number of patch-VAE levels and thus decreasing the number of GAN levels results in improved quality but inferior diversity. </a:t>
            </a:r>
          </a:p>
          <a:p>
            <a:r>
              <a:rPr lang="en-US" dirty="0"/>
              <a:t>&lt;CLICK&gt; Using 2 to 6 patch VAE levels, out of a total of 9, results in both improved quality and improved diversity compared to baselines methods. </a:t>
            </a:r>
          </a:p>
        </p:txBody>
      </p:sp>
      <p:sp>
        <p:nvSpPr>
          <p:cNvPr id="4" name="Slide Number Placeholder 3"/>
          <p:cNvSpPr>
            <a:spLocks noGrp="1"/>
          </p:cNvSpPr>
          <p:nvPr>
            <p:ph type="sldNum" sz="quarter" idx="5"/>
          </p:nvPr>
        </p:nvSpPr>
        <p:spPr/>
        <p:txBody>
          <a:bodyPr/>
          <a:lstStyle/>
          <a:p>
            <a:fld id="{82902828-D972-4AC2-9A8E-FA981426E86A}" type="slidenum">
              <a:rPr lang="LID4096" smtClean="0"/>
              <a:t>50</a:t>
            </a:fld>
            <a:endParaRPr lang="LID4096"/>
          </a:p>
        </p:txBody>
      </p:sp>
    </p:spTree>
    <p:extLst>
      <p:ext uri="{BB962C8B-B14F-4D97-AF65-F5344CB8AC3E}">
        <p14:creationId xmlns:p14="http://schemas.microsoft.com/office/powerpoint/2010/main" val="4074107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For more details and many more examples, please see our paper and website.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GB" dirty="0"/>
          </a:p>
        </p:txBody>
      </p:sp>
    </p:spTree>
    <p:extLst>
      <p:ext uri="{BB962C8B-B14F-4D97-AF65-F5344CB8AC3E}">
        <p14:creationId xmlns:p14="http://schemas.microsoft.com/office/powerpoint/2010/main" val="287096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Here is a video of a person walking back and forth, at first further away from the camera, then closer to the camera. The magnitude of motions varies significantly throughout the sequence (in particular, the motions get larger when the person is closer to the camera).</a:t>
            </a:r>
          </a:p>
          <a:p>
            <a:pPr marL="139700" indent="0">
              <a:buNone/>
            </a:pPr>
            <a:endParaRPr lang="en-US" dirty="0"/>
          </a:p>
          <a:p>
            <a:pPr marL="139700" indent="0">
              <a:buNone/>
            </a:pPr>
            <a:r>
              <a:rPr lang="en-US" dirty="0"/>
              <a:t>&lt;CLICK&gt; The motion magnitude doubles when the same video is played at twice the speed. </a:t>
            </a:r>
            <a:endParaRPr lang="en-GB" dirty="0"/>
          </a:p>
        </p:txBody>
      </p:sp>
    </p:spTree>
    <p:extLst>
      <p:ext uri="{BB962C8B-B14F-4D97-AF65-F5344CB8AC3E}">
        <p14:creationId xmlns:p14="http://schemas.microsoft.com/office/powerpoint/2010/main" val="3038561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err="1"/>
              <a:t>SpeedNet</a:t>
            </a:r>
            <a:r>
              <a:rPr lang="en-US" dirty="0"/>
              <a:t> model is able to produce a stable classification of normal speed throughout the video (speediness score close to zero). </a:t>
            </a:r>
          </a:p>
          <a:p>
            <a:pPr marL="139700" indent="0">
              <a:buNone/>
            </a:pPr>
            <a:endParaRPr lang="en-US" dirty="0"/>
          </a:p>
          <a:p>
            <a:pPr marL="139700" indent="0">
              <a:buNone/>
            </a:pPr>
            <a:r>
              <a:rPr lang="en-US" dirty="0"/>
              <a:t>&lt;CLICK&gt; If we input to </a:t>
            </a:r>
            <a:r>
              <a:rPr lang="en-US" dirty="0" err="1"/>
              <a:t>SpeedNet</a:t>
            </a:r>
            <a:r>
              <a:rPr lang="en-US" dirty="0"/>
              <a:t> the video played at twice the speed (2×), then the walking segments do indeed get recognized as faster-than-normal human motions (higher speediness scores), whereas the static segments (no person in the scene), are classified as normal speed. </a:t>
            </a:r>
            <a:endParaRPr lang="en-GB" dirty="0"/>
          </a:p>
        </p:txBody>
      </p:sp>
    </p:spTree>
    <p:extLst>
      <p:ext uri="{BB962C8B-B14F-4D97-AF65-F5344CB8AC3E}">
        <p14:creationId xmlns:p14="http://schemas.microsoft.com/office/powerpoint/2010/main" val="2407123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Our network architecture is largely based on S3D-G, a state-of-the-art action recognition model. There are a number of differences though, and I’ll describe and important one here. </a:t>
            </a:r>
          </a:p>
          <a:p>
            <a:pPr marL="139700" indent="0">
              <a:buNone/>
            </a:pPr>
            <a:endParaRPr lang="en-US" dirty="0"/>
          </a:p>
          <a:p>
            <a:pPr marL="139700" indent="0">
              <a:buNone/>
            </a:pPr>
            <a:r>
              <a:rPr lang="en-US" dirty="0"/>
              <a:t>Intuitively, we want the prediction to be determined by the most dominant spatially moving object, whereas temporally, we would like to take into account the motion through the entire video segment to avoid sensitivity to instantaneous “spiky” motions or to regions with no motion. We therefore reduce the spatial dimension by applying global max pooling, and reduce the temporal dimension by applying global average pooling.</a:t>
            </a:r>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1068655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Previous work has shown networks have a tendency to use shortcuts—artificial cues present in the training data, to help them solve the task at hand. We perform a number of strategies to avoid them</a:t>
            </a:r>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GB" dirty="0"/>
          </a:p>
        </p:txBody>
      </p:sp>
    </p:spTree>
    <p:extLst>
      <p:ext uri="{BB962C8B-B14F-4D97-AF65-F5344CB8AC3E}">
        <p14:creationId xmlns:p14="http://schemas.microsoft.com/office/powerpoint/2010/main" val="4216789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During training, we randomly resize the input video clip to various spatial dimensions. The blurring which occurs during the resize process can help mitigate potential pixel intensity jitter caused by MPEG or JPEG compression of each frame. After passing the input through the base network, we perform spatial global max pooling over the regions in the resulting space-time features. Since the input is of variable size, these regions correspond to differently sized regions in the original, unresized input. This forces our network not to rely only on size-dependent factors, such as motion magnitude.</a:t>
            </a:r>
          </a:p>
          <a:p>
            <a:endParaRPr lang="LID4096" dirty="0"/>
          </a:p>
        </p:txBody>
      </p:sp>
      <p:sp>
        <p:nvSpPr>
          <p:cNvPr id="4" name="Slide Number Placeholder 3"/>
          <p:cNvSpPr>
            <a:spLocks noGrp="1"/>
          </p:cNvSpPr>
          <p:nvPr>
            <p:ph type="sldNum" sz="quarter" idx="5"/>
          </p:nvPr>
        </p:nvSpPr>
        <p:spPr/>
        <p:txBody>
          <a:bodyPr/>
          <a:lstStyle/>
          <a:p>
            <a:fld id="{6EB24E89-F83F-41D2-8C3D-75928B67B74A}" type="slidenum">
              <a:rPr lang="LID4096" smtClean="0"/>
              <a:t>12</a:t>
            </a:fld>
            <a:endParaRPr lang="LID4096"/>
          </a:p>
        </p:txBody>
      </p:sp>
    </p:spTree>
    <p:extLst>
      <p:ext uri="{BB962C8B-B14F-4D97-AF65-F5344CB8AC3E}">
        <p14:creationId xmlns:p14="http://schemas.microsoft.com/office/powerpoint/2010/main" val="885357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1C17-405E-4A37-AF29-2822E17EDF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F09AD74-46D5-459C-BF36-3308B0FEAF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15BD1F28-F86E-4129-A4A3-9DCAC87C411F}"/>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5" name="Footer Placeholder 4">
            <a:extLst>
              <a:ext uri="{FF2B5EF4-FFF2-40B4-BE49-F238E27FC236}">
                <a16:creationId xmlns:a16="http://schemas.microsoft.com/office/drawing/2014/main" id="{45D1E991-D3B6-48D8-9119-5E78DEC53C4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8846488-5D7B-4789-B796-D14105B4EE68}"/>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3178236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58D52-C1B8-416B-9C55-959302398420}"/>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221A106F-C5CB-4F0D-8124-4EA95EFFBB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EE37EAF-473C-4A14-B0F2-4482E3B70923}"/>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5" name="Footer Placeholder 4">
            <a:extLst>
              <a:ext uri="{FF2B5EF4-FFF2-40B4-BE49-F238E27FC236}">
                <a16:creationId xmlns:a16="http://schemas.microsoft.com/office/drawing/2014/main" id="{10161190-35AB-4707-9CA5-D11BC8D5BD3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8CE6C11-F051-4546-A2A1-2C278F61F74D}"/>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236638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4712B2-E5CD-4F1C-AE42-1B0F406395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71B4FD96-1F7F-4B55-9DF9-8A1D02D612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FD9A840-70CF-45F6-BD18-42CB4A09F1A0}"/>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5" name="Footer Placeholder 4">
            <a:extLst>
              <a:ext uri="{FF2B5EF4-FFF2-40B4-BE49-F238E27FC236}">
                <a16:creationId xmlns:a16="http://schemas.microsoft.com/office/drawing/2014/main" id="{834A3EED-676E-4A6A-83DE-AF17823BC47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0E9151F-B0BF-4341-B165-1E5992E707F9}"/>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3398632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dy Slide - Basic Text - Blue">
  <p:cSld name="Body Slide - Basic Text - Blue">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59333" y="2610267"/>
            <a:ext cx="5261600" cy="2142400"/>
          </a:xfrm>
          <a:prstGeom prst="rect">
            <a:avLst/>
          </a:prstGeom>
          <a:noFill/>
          <a:ln>
            <a:noFill/>
          </a:ln>
        </p:spPr>
        <p:txBody>
          <a:bodyPr spcFirstLastPara="1" wrap="square" lIns="91425" tIns="91425" rIns="91425" bIns="91425" anchor="t" anchorCtr="0">
            <a:noAutofit/>
          </a:bodyPr>
          <a:lstStyle>
            <a:lvl1pPr marL="609585" marR="0" lvl="0" indent="-380990" algn="l">
              <a:lnSpc>
                <a:spcPct val="130000"/>
              </a:lnSpc>
              <a:spcBef>
                <a:spcPts val="0"/>
              </a:spcBef>
              <a:spcAft>
                <a:spcPts val="0"/>
              </a:spcAft>
              <a:buClr>
                <a:srgbClr val="80868B"/>
              </a:buClr>
              <a:buSzPts val="900"/>
              <a:buFont typeface="Roboto"/>
              <a:buChar char="●"/>
              <a:defRPr sz="1467" b="0" i="0" u="none" strike="noStrike" cap="none">
                <a:solidFill>
                  <a:srgbClr val="5F6368"/>
                </a:solidFill>
                <a:latin typeface="Roboto"/>
                <a:ea typeface="Roboto"/>
                <a:cs typeface="Roboto"/>
                <a:sym typeface="Roboto"/>
              </a:defRPr>
            </a:lvl1pPr>
            <a:lvl2pPr marL="1219170" marR="0" lvl="1" indent="-380990" algn="l">
              <a:lnSpc>
                <a:spcPct val="130000"/>
              </a:lnSpc>
              <a:spcBef>
                <a:spcPts val="0"/>
              </a:spcBef>
              <a:spcAft>
                <a:spcPts val="0"/>
              </a:spcAft>
              <a:buClr>
                <a:srgbClr val="80868B"/>
              </a:buClr>
              <a:buSzPts val="900"/>
              <a:buFont typeface="Roboto"/>
              <a:buChar char="○"/>
              <a:defRPr sz="1467" b="0" i="0" u="none" strike="noStrike" cap="none">
                <a:solidFill>
                  <a:srgbClr val="5F6368"/>
                </a:solidFill>
                <a:latin typeface="Roboto"/>
                <a:ea typeface="Roboto"/>
                <a:cs typeface="Roboto"/>
                <a:sym typeface="Roboto"/>
              </a:defRPr>
            </a:lvl2pPr>
            <a:lvl3pPr marL="1828754" marR="0" lvl="2" indent="-397923" algn="l">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3pPr>
            <a:lvl4pPr marL="2438339" marR="0" lvl="3" indent="-397923" algn="l">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4pPr>
            <a:lvl5pPr marL="3047924" marR="0" lvl="4" indent="-397923" algn="l">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5pPr>
            <a:lvl6pPr marL="3657509" marR="0" lvl="5" indent="-397923" algn="l">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6pPr>
            <a:lvl7pPr marL="4267093" marR="0" lvl="6" indent="-397923" algn="l">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7pPr>
            <a:lvl8pPr marL="4876678" marR="0" lvl="7" indent="-397923" algn="l">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8pPr>
            <a:lvl9pPr marL="5486263" marR="0" lvl="8" indent="-397923" algn="l">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9pPr>
          </a:lstStyle>
          <a:p>
            <a:endParaRPr/>
          </a:p>
        </p:txBody>
      </p:sp>
      <p:sp>
        <p:nvSpPr>
          <p:cNvPr id="13" name="Google Shape;13;p3"/>
          <p:cNvSpPr/>
          <p:nvPr/>
        </p:nvSpPr>
        <p:spPr>
          <a:xfrm>
            <a:off x="568400" y="657300"/>
            <a:ext cx="10396000" cy="552400"/>
          </a:xfrm>
          <a:prstGeom prst="rect">
            <a:avLst/>
          </a:prstGeom>
          <a:noFill/>
          <a:ln>
            <a:noFill/>
          </a:ln>
        </p:spPr>
        <p:txBody>
          <a:bodyPr spcFirstLastPara="1" wrap="square" lIns="25400" tIns="25400" rIns="25400" bIns="2540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3200" b="0" i="0" u="none" strike="noStrike" cap="none">
              <a:solidFill>
                <a:srgbClr val="3C4043"/>
              </a:solidFill>
              <a:latin typeface="Arial"/>
              <a:ea typeface="Arial"/>
              <a:cs typeface="Arial"/>
              <a:sym typeface="Arial"/>
            </a:endParaRPr>
          </a:p>
        </p:txBody>
      </p:sp>
      <p:sp>
        <p:nvSpPr>
          <p:cNvPr id="15" name="Google Shape;15;p3"/>
          <p:cNvSpPr/>
          <p:nvPr/>
        </p:nvSpPr>
        <p:spPr>
          <a:xfrm>
            <a:off x="-29957" y="313820"/>
            <a:ext cx="77200" cy="6230400"/>
          </a:xfrm>
          <a:prstGeom prst="rect">
            <a:avLst/>
          </a:prstGeom>
          <a:solidFill>
            <a:srgbClr val="4285F4"/>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600" b="0" i="0" u="none" strike="noStrike" cap="none">
              <a:solidFill>
                <a:srgbClr val="1D8E3E"/>
              </a:solidFill>
              <a:latin typeface="Helvetica Neue Light"/>
              <a:ea typeface="Helvetica Neue Light"/>
              <a:cs typeface="Helvetica Neue Light"/>
              <a:sym typeface="Helvetica Neue Light"/>
            </a:endParaRPr>
          </a:p>
        </p:txBody>
      </p:sp>
      <p:sp>
        <p:nvSpPr>
          <p:cNvPr id="23" name="Google Shape;23;p3"/>
          <p:cNvSpPr txBox="1">
            <a:spLocks noGrp="1"/>
          </p:cNvSpPr>
          <p:nvPr>
            <p:ph type="title"/>
          </p:nvPr>
        </p:nvSpPr>
        <p:spPr>
          <a:xfrm>
            <a:off x="459335" y="352500"/>
            <a:ext cx="10396000" cy="5524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32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9pPr>
          </a:lstStyle>
          <a:p>
            <a:endParaRPr dirty="0"/>
          </a:p>
        </p:txBody>
      </p:sp>
    </p:spTree>
    <p:extLst>
      <p:ext uri="{BB962C8B-B14F-4D97-AF65-F5344CB8AC3E}">
        <p14:creationId xmlns:p14="http://schemas.microsoft.com/office/powerpoint/2010/main" val="255077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Slide - Blue">
  <p:cSld name="Body Slide - Blue">
    <p:spTree>
      <p:nvGrpSpPr>
        <p:cNvPr id="1" name="Shape 24"/>
        <p:cNvGrpSpPr/>
        <p:nvPr/>
      </p:nvGrpSpPr>
      <p:grpSpPr>
        <a:xfrm>
          <a:off x="0" y="0"/>
          <a:ext cx="0" cy="0"/>
          <a:chOff x="0" y="0"/>
          <a:chExt cx="0" cy="0"/>
        </a:xfrm>
      </p:grpSpPr>
      <p:sp>
        <p:nvSpPr>
          <p:cNvPr id="25" name="Google Shape;25;p4"/>
          <p:cNvSpPr/>
          <p:nvPr/>
        </p:nvSpPr>
        <p:spPr>
          <a:xfrm>
            <a:off x="568400" y="657300"/>
            <a:ext cx="10396000" cy="552400"/>
          </a:xfrm>
          <a:prstGeom prst="rect">
            <a:avLst/>
          </a:prstGeom>
          <a:noFill/>
          <a:ln>
            <a:noFill/>
          </a:ln>
        </p:spPr>
        <p:txBody>
          <a:bodyPr spcFirstLastPara="1" wrap="square" lIns="25400" tIns="25400" rIns="25400" bIns="2540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3200" b="0" i="0" u="none" strike="noStrike" cap="none">
              <a:solidFill>
                <a:srgbClr val="3C4043"/>
              </a:solidFill>
              <a:latin typeface="Arial"/>
              <a:ea typeface="Arial"/>
              <a:cs typeface="Arial"/>
              <a:sym typeface="Arial"/>
            </a:endParaRPr>
          </a:p>
        </p:txBody>
      </p:sp>
      <p:sp>
        <p:nvSpPr>
          <p:cNvPr id="27" name="Google Shape;27;p4"/>
          <p:cNvSpPr/>
          <p:nvPr/>
        </p:nvSpPr>
        <p:spPr>
          <a:xfrm>
            <a:off x="-29957" y="313820"/>
            <a:ext cx="77200" cy="6230400"/>
          </a:xfrm>
          <a:prstGeom prst="rect">
            <a:avLst/>
          </a:prstGeom>
          <a:solidFill>
            <a:srgbClr val="4285F4"/>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600" b="0" i="0" u="none" strike="noStrike" cap="none">
              <a:solidFill>
                <a:srgbClr val="1D8E3E"/>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165150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ADCD-7898-4D63-8746-6A84968D0F5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7887064-7455-4C45-8637-1AC339CD3D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A378780-CD3D-4B03-BD4F-A2D70C89C88E}"/>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5" name="Footer Placeholder 4">
            <a:extLst>
              <a:ext uri="{FF2B5EF4-FFF2-40B4-BE49-F238E27FC236}">
                <a16:creationId xmlns:a16="http://schemas.microsoft.com/office/drawing/2014/main" id="{94BC459B-4AD0-4790-804E-C4730E65842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CED3EB3-7396-400F-9454-209AE9077497}"/>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57603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D662-0DC8-4F91-BEA9-BEF5C53011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D13F5D3E-8649-46B0-9419-2A34C2A249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EF22FE-C6F6-403B-80D5-D77CF23A9F08}"/>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5" name="Footer Placeholder 4">
            <a:extLst>
              <a:ext uri="{FF2B5EF4-FFF2-40B4-BE49-F238E27FC236}">
                <a16:creationId xmlns:a16="http://schemas.microsoft.com/office/drawing/2014/main" id="{BDFED16B-067D-449A-BC73-08FC19E17A4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A211209-B349-495C-B406-5C929226FF6F}"/>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228187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CE6E-CDCC-4FDE-8E7F-4B89126F51E4}"/>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1D50BCC-56CF-475C-91B8-32FC354C1E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59AA1304-3356-4DC3-A90D-A5511B4CB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07A2BABE-BAC0-4DED-9852-969FD478E7FB}"/>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6" name="Footer Placeholder 5">
            <a:extLst>
              <a:ext uri="{FF2B5EF4-FFF2-40B4-BE49-F238E27FC236}">
                <a16:creationId xmlns:a16="http://schemas.microsoft.com/office/drawing/2014/main" id="{DD303835-B894-42B2-8D01-3EE60C9597E0}"/>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CC829F2E-CDEA-403A-B763-55E20088992A}"/>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2850211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BFFA-830B-4F2B-B196-04768B7D34F5}"/>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CA98271B-9B09-4A93-B58B-E41E7E79B1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4CF7FD-B78B-47F9-938F-4D146B033D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430783B0-E2EB-4D90-A50B-BE15DB8E4A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79F321-662E-4FA4-B751-EF1B7BF96B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D5BE2544-30F8-4E9E-AF85-F7136AA17E5A}"/>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8" name="Footer Placeholder 7">
            <a:extLst>
              <a:ext uri="{FF2B5EF4-FFF2-40B4-BE49-F238E27FC236}">
                <a16:creationId xmlns:a16="http://schemas.microsoft.com/office/drawing/2014/main" id="{97507361-8D02-4E2A-A19C-17233F3D8EC7}"/>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A6674796-FB01-4797-86FD-4EEE0C0D6416}"/>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2514220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09B14-B942-4DE9-AEC8-9AE0E779B26E}"/>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07D8AB58-6236-4AAD-ACED-44F5FF0E6CA5}"/>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4" name="Footer Placeholder 3">
            <a:extLst>
              <a:ext uri="{FF2B5EF4-FFF2-40B4-BE49-F238E27FC236}">
                <a16:creationId xmlns:a16="http://schemas.microsoft.com/office/drawing/2014/main" id="{820AAF48-B8B9-49C7-B77E-1F51BFCDD2E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FD76315A-F7FC-4B19-AB21-27C58A4E6C62}"/>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30871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0B51F-CE6D-48B2-B395-2AEC854DAD69}"/>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3" name="Footer Placeholder 2">
            <a:extLst>
              <a:ext uri="{FF2B5EF4-FFF2-40B4-BE49-F238E27FC236}">
                <a16:creationId xmlns:a16="http://schemas.microsoft.com/office/drawing/2014/main" id="{9473D8FE-CED2-4ACD-B9CF-913F52F11DEF}"/>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53D17C44-291E-4984-B61A-165B95210049}"/>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2830939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A1B2-FACD-48F4-8B3A-6DB9C7EDFF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2BDC592-DC15-4823-A749-1B23EAF62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1D6A0FF0-5645-4636-9042-A14D6CF3E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C16AB-7F09-47C6-8390-A1AE39BF5CCE}"/>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6" name="Footer Placeholder 5">
            <a:extLst>
              <a:ext uri="{FF2B5EF4-FFF2-40B4-BE49-F238E27FC236}">
                <a16:creationId xmlns:a16="http://schemas.microsoft.com/office/drawing/2014/main" id="{BCBACCD4-2ACB-436B-8F7E-F39A900109A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2EFF5784-E2E2-42A6-842F-D7D13786A8B6}"/>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382568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EB825-902A-4AEC-B828-5E6739A36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FA3E9E9-5E8E-4978-BCB2-F3DF2D13A8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E19383F0-14ED-4A05-A1D9-D556A7192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7FD3E-688D-4F85-A71C-AE4C044D038F}"/>
              </a:ext>
            </a:extLst>
          </p:cNvPr>
          <p:cNvSpPr>
            <a:spLocks noGrp="1"/>
          </p:cNvSpPr>
          <p:nvPr>
            <p:ph type="dt" sz="half" idx="10"/>
          </p:nvPr>
        </p:nvSpPr>
        <p:spPr/>
        <p:txBody>
          <a:bodyPr/>
          <a:lstStyle/>
          <a:p>
            <a:fld id="{259C6B6A-7635-452E-9FA1-537AF0708C43}" type="datetimeFigureOut">
              <a:rPr lang="LID4096" smtClean="0"/>
              <a:t>12/02/2020</a:t>
            </a:fld>
            <a:endParaRPr lang="LID4096"/>
          </a:p>
        </p:txBody>
      </p:sp>
      <p:sp>
        <p:nvSpPr>
          <p:cNvPr id="6" name="Footer Placeholder 5">
            <a:extLst>
              <a:ext uri="{FF2B5EF4-FFF2-40B4-BE49-F238E27FC236}">
                <a16:creationId xmlns:a16="http://schemas.microsoft.com/office/drawing/2014/main" id="{6CDB51C7-B407-455A-A5A0-15346E506FF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68AD209-0A5E-4EEA-B4BC-54B50E499BD1}"/>
              </a:ext>
            </a:extLst>
          </p:cNvPr>
          <p:cNvSpPr>
            <a:spLocks noGrp="1"/>
          </p:cNvSpPr>
          <p:nvPr>
            <p:ph type="sldNum" sz="quarter" idx="12"/>
          </p:nvPr>
        </p:nvSpPr>
        <p:spPr/>
        <p:txBody>
          <a:bodyPr/>
          <a:lstStyle/>
          <a:p>
            <a:fld id="{A766256D-43C4-487A-BB68-E0EC80128884}" type="slidenum">
              <a:rPr lang="LID4096" smtClean="0"/>
              <a:t>‹#›</a:t>
            </a:fld>
            <a:endParaRPr lang="LID4096"/>
          </a:p>
        </p:txBody>
      </p:sp>
    </p:spTree>
    <p:extLst>
      <p:ext uri="{BB962C8B-B14F-4D97-AF65-F5344CB8AC3E}">
        <p14:creationId xmlns:p14="http://schemas.microsoft.com/office/powerpoint/2010/main" val="381070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56079-B6EF-41B7-A877-AF070F322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A5EF9172-79DF-4F40-8A5A-F0801422CC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034D154-39E4-46A1-A33B-3453A85D7E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9C6B6A-7635-452E-9FA1-537AF0708C43}" type="datetimeFigureOut">
              <a:rPr lang="LID4096" smtClean="0"/>
              <a:t>12/02/2020</a:t>
            </a:fld>
            <a:endParaRPr lang="LID4096"/>
          </a:p>
        </p:txBody>
      </p:sp>
      <p:sp>
        <p:nvSpPr>
          <p:cNvPr id="5" name="Footer Placeholder 4">
            <a:extLst>
              <a:ext uri="{FF2B5EF4-FFF2-40B4-BE49-F238E27FC236}">
                <a16:creationId xmlns:a16="http://schemas.microsoft.com/office/drawing/2014/main" id="{46B33677-4DD4-48EB-BB51-77FE1EBCD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B8F9FF90-9613-45E0-A20D-CA064FD3FA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66256D-43C4-487A-BB68-E0EC80128884}" type="slidenum">
              <a:rPr lang="LID4096" smtClean="0"/>
              <a:t>‹#›</a:t>
            </a:fld>
            <a:endParaRPr lang="LID4096"/>
          </a:p>
        </p:txBody>
      </p:sp>
    </p:spTree>
    <p:extLst>
      <p:ext uri="{BB962C8B-B14F-4D97-AF65-F5344CB8AC3E}">
        <p14:creationId xmlns:p14="http://schemas.microsoft.com/office/powerpoint/2010/main" val="2715909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17" Type="http://schemas.openxmlformats.org/officeDocument/2006/relationships/customXml" Target="../ink/ink197.xml"/><Relationship Id="rId21" Type="http://schemas.openxmlformats.org/officeDocument/2006/relationships/image" Target="../media/image18.png"/><Relationship Id="rId42" Type="http://schemas.openxmlformats.org/officeDocument/2006/relationships/customXml" Target="../ink/ink156.xml"/><Relationship Id="rId63" Type="http://schemas.openxmlformats.org/officeDocument/2006/relationships/customXml" Target="../ink/ink169.xml"/><Relationship Id="rId84" Type="http://schemas.openxmlformats.org/officeDocument/2006/relationships/customXml" Target="../ink/ink180.xml"/><Relationship Id="rId138" Type="http://schemas.openxmlformats.org/officeDocument/2006/relationships/customXml" Target="../ink/ink208.xml"/><Relationship Id="rId159" Type="http://schemas.openxmlformats.org/officeDocument/2006/relationships/image" Target="../media/image149.png"/><Relationship Id="rId170" Type="http://schemas.openxmlformats.org/officeDocument/2006/relationships/image" Target="../media/image153.png"/><Relationship Id="rId191" Type="http://schemas.openxmlformats.org/officeDocument/2006/relationships/customXml" Target="../ink/ink237.xml"/><Relationship Id="rId205" Type="http://schemas.openxmlformats.org/officeDocument/2006/relationships/image" Target="../media/image163.png"/><Relationship Id="rId226" Type="http://schemas.openxmlformats.org/officeDocument/2006/relationships/image" Target="../media/image111.png"/><Relationship Id="rId247" Type="http://schemas.openxmlformats.org/officeDocument/2006/relationships/image" Target="../media/image121.png"/><Relationship Id="rId107" Type="http://schemas.openxmlformats.org/officeDocument/2006/relationships/image" Target="../media/image58.png"/><Relationship Id="rId11" Type="http://schemas.openxmlformats.org/officeDocument/2006/relationships/image" Target="../media/image13.png"/><Relationship Id="rId32" Type="http://schemas.openxmlformats.org/officeDocument/2006/relationships/customXml" Target="../ink/ink151.xml"/><Relationship Id="rId53" Type="http://schemas.openxmlformats.org/officeDocument/2006/relationships/customXml" Target="../ink/ink162.xml"/><Relationship Id="rId74" Type="http://schemas.openxmlformats.org/officeDocument/2006/relationships/customXml" Target="../ink/ink175.xml"/><Relationship Id="rId128" Type="http://schemas.openxmlformats.org/officeDocument/2006/relationships/image" Target="../media/image68.png"/><Relationship Id="rId149" Type="http://schemas.openxmlformats.org/officeDocument/2006/relationships/customXml" Target="../ink/ink214.xml"/><Relationship Id="rId5" Type="http://schemas.openxmlformats.org/officeDocument/2006/relationships/image" Target="../media/image10.png"/><Relationship Id="rId95" Type="http://schemas.openxmlformats.org/officeDocument/2006/relationships/image" Target="../media/image52.png"/><Relationship Id="rId160" Type="http://schemas.openxmlformats.org/officeDocument/2006/relationships/customXml" Target="../ink/ink220.xml"/><Relationship Id="rId181" Type="http://schemas.openxmlformats.org/officeDocument/2006/relationships/customXml" Target="../ink/ink231.xml"/><Relationship Id="rId216" Type="http://schemas.openxmlformats.org/officeDocument/2006/relationships/image" Target="../media/image107.png"/><Relationship Id="rId237" Type="http://schemas.openxmlformats.org/officeDocument/2006/relationships/customXml" Target="../ink/ink263.xml"/><Relationship Id="rId22" Type="http://schemas.openxmlformats.org/officeDocument/2006/relationships/customXml" Target="../ink/ink146.xml"/><Relationship Id="rId43" Type="http://schemas.openxmlformats.org/officeDocument/2006/relationships/image" Target="../media/image137.png"/><Relationship Id="rId64" Type="http://schemas.openxmlformats.org/officeDocument/2006/relationships/image" Target="../media/image37.png"/><Relationship Id="rId118" Type="http://schemas.openxmlformats.org/officeDocument/2006/relationships/image" Target="../media/image63.png"/><Relationship Id="rId139" Type="http://schemas.openxmlformats.org/officeDocument/2006/relationships/image" Target="../media/image73.png"/><Relationship Id="rId85" Type="http://schemas.openxmlformats.org/officeDocument/2006/relationships/image" Target="../media/image47.png"/><Relationship Id="rId150" Type="http://schemas.openxmlformats.org/officeDocument/2006/relationships/image" Target="../media/image146.png"/><Relationship Id="rId171" Type="http://schemas.openxmlformats.org/officeDocument/2006/relationships/customXml" Target="../ink/ink226.xml"/><Relationship Id="rId192" Type="http://schemas.openxmlformats.org/officeDocument/2006/relationships/image" Target="../media/image159.png"/><Relationship Id="rId206" Type="http://schemas.openxmlformats.org/officeDocument/2006/relationships/customXml" Target="../ink/ink245.xml"/><Relationship Id="rId227" Type="http://schemas.openxmlformats.org/officeDocument/2006/relationships/customXml" Target="../ink/ink258.xml"/><Relationship Id="rId248" Type="http://schemas.openxmlformats.org/officeDocument/2006/relationships/customXml" Target="../ink/ink269.xml"/><Relationship Id="rId12" Type="http://schemas.openxmlformats.org/officeDocument/2006/relationships/customXml" Target="../ink/ink141.xml"/><Relationship Id="rId33" Type="http://schemas.openxmlformats.org/officeDocument/2006/relationships/image" Target="../media/image24.png"/><Relationship Id="rId108" Type="http://schemas.openxmlformats.org/officeDocument/2006/relationships/customXml" Target="../ink/ink192.xml"/><Relationship Id="rId129" Type="http://schemas.openxmlformats.org/officeDocument/2006/relationships/customXml" Target="../ink/ink203.xml"/><Relationship Id="rId54" Type="http://schemas.openxmlformats.org/officeDocument/2006/relationships/image" Target="../media/image34.png"/><Relationship Id="rId75" Type="http://schemas.openxmlformats.org/officeDocument/2006/relationships/image" Target="../media/image42.png"/><Relationship Id="rId96" Type="http://schemas.openxmlformats.org/officeDocument/2006/relationships/customXml" Target="../ink/ink186.xml"/><Relationship Id="rId140" Type="http://schemas.openxmlformats.org/officeDocument/2006/relationships/customXml" Target="../ink/ink209.xml"/><Relationship Id="rId161" Type="http://schemas.openxmlformats.org/officeDocument/2006/relationships/image" Target="../media/image150.png"/><Relationship Id="rId182" Type="http://schemas.openxmlformats.org/officeDocument/2006/relationships/image" Target="../media/image93.png"/><Relationship Id="rId217" Type="http://schemas.openxmlformats.org/officeDocument/2006/relationships/customXml" Target="../ink/ink252.xml"/><Relationship Id="rId6" Type="http://schemas.openxmlformats.org/officeDocument/2006/relationships/customXml" Target="../ink/ink138.xml"/><Relationship Id="rId238" Type="http://schemas.openxmlformats.org/officeDocument/2006/relationships/image" Target="../media/image117.png"/><Relationship Id="rId23" Type="http://schemas.openxmlformats.org/officeDocument/2006/relationships/image" Target="../media/image19.png"/><Relationship Id="rId119" Type="http://schemas.openxmlformats.org/officeDocument/2006/relationships/customXml" Target="../ink/ink198.xml"/><Relationship Id="rId44" Type="http://schemas.openxmlformats.org/officeDocument/2006/relationships/customXml" Target="../ink/ink157.xml"/><Relationship Id="rId65" Type="http://schemas.openxmlformats.org/officeDocument/2006/relationships/customXml" Target="../ink/ink170.xml"/><Relationship Id="rId86" Type="http://schemas.openxmlformats.org/officeDocument/2006/relationships/customXml" Target="../ink/ink181.xml"/><Relationship Id="rId130" Type="http://schemas.openxmlformats.org/officeDocument/2006/relationships/image" Target="../media/image69.png"/><Relationship Id="rId151" Type="http://schemas.openxmlformats.org/officeDocument/2006/relationships/customXml" Target="../ink/ink215.xml"/><Relationship Id="rId172" Type="http://schemas.openxmlformats.org/officeDocument/2006/relationships/image" Target="../media/image88.png"/><Relationship Id="rId193" Type="http://schemas.openxmlformats.org/officeDocument/2006/relationships/customXml" Target="../ink/ink238.xml"/><Relationship Id="rId207" Type="http://schemas.openxmlformats.org/officeDocument/2006/relationships/customXml" Target="../ink/ink246.xml"/><Relationship Id="rId228" Type="http://schemas.openxmlformats.org/officeDocument/2006/relationships/image" Target="../media/image165.png"/><Relationship Id="rId249" Type="http://schemas.openxmlformats.org/officeDocument/2006/relationships/image" Target="../media/image122.png"/><Relationship Id="rId13" Type="http://schemas.openxmlformats.org/officeDocument/2006/relationships/image" Target="../media/image14.png"/><Relationship Id="rId109" Type="http://schemas.openxmlformats.org/officeDocument/2006/relationships/image" Target="../media/image59.png"/><Relationship Id="rId34" Type="http://schemas.openxmlformats.org/officeDocument/2006/relationships/customXml" Target="../ink/ink152.xml"/><Relationship Id="rId55" Type="http://schemas.openxmlformats.org/officeDocument/2006/relationships/customXml" Target="../ink/ink163.xml"/><Relationship Id="rId76" Type="http://schemas.openxmlformats.org/officeDocument/2006/relationships/customXml" Target="../ink/ink176.xml"/><Relationship Id="rId97" Type="http://schemas.openxmlformats.org/officeDocument/2006/relationships/image" Target="../media/image53.png"/><Relationship Id="rId120" Type="http://schemas.openxmlformats.org/officeDocument/2006/relationships/image" Target="../media/image142.png"/><Relationship Id="rId141" Type="http://schemas.openxmlformats.org/officeDocument/2006/relationships/image" Target="../media/image74.png"/><Relationship Id="rId7" Type="http://schemas.openxmlformats.org/officeDocument/2006/relationships/image" Target="../media/image11.png"/><Relationship Id="rId162" Type="http://schemas.openxmlformats.org/officeDocument/2006/relationships/customXml" Target="../ink/ink221.xml"/><Relationship Id="rId183" Type="http://schemas.openxmlformats.org/officeDocument/2006/relationships/customXml" Target="../ink/ink232.xml"/><Relationship Id="rId218" Type="http://schemas.openxmlformats.org/officeDocument/2006/relationships/image" Target="../media/image108.png"/><Relationship Id="rId239" Type="http://schemas.openxmlformats.org/officeDocument/2006/relationships/customXml" Target="../ink/ink264.xml"/><Relationship Id="rId250" Type="http://schemas.openxmlformats.org/officeDocument/2006/relationships/customXml" Target="../ink/ink270.xml"/><Relationship Id="rId24" Type="http://schemas.openxmlformats.org/officeDocument/2006/relationships/customXml" Target="../ink/ink147.xml"/><Relationship Id="rId45" Type="http://schemas.openxmlformats.org/officeDocument/2006/relationships/image" Target="../media/image30.png"/><Relationship Id="rId66" Type="http://schemas.openxmlformats.org/officeDocument/2006/relationships/customXml" Target="../ink/ink171.xml"/><Relationship Id="rId87" Type="http://schemas.openxmlformats.org/officeDocument/2006/relationships/image" Target="../media/image48.png"/><Relationship Id="rId110" Type="http://schemas.openxmlformats.org/officeDocument/2006/relationships/customXml" Target="../ink/ink193.xml"/><Relationship Id="rId131" Type="http://schemas.openxmlformats.org/officeDocument/2006/relationships/customXml" Target="../ink/ink204.xml"/><Relationship Id="rId152" Type="http://schemas.openxmlformats.org/officeDocument/2006/relationships/image" Target="../media/image147.png"/><Relationship Id="rId173" Type="http://schemas.openxmlformats.org/officeDocument/2006/relationships/customXml" Target="../ink/ink227.xml"/><Relationship Id="rId194" Type="http://schemas.openxmlformats.org/officeDocument/2006/relationships/image" Target="../media/image160.png"/><Relationship Id="rId208" Type="http://schemas.openxmlformats.org/officeDocument/2006/relationships/customXml" Target="../ink/ink247.xml"/><Relationship Id="rId229" Type="http://schemas.openxmlformats.org/officeDocument/2006/relationships/customXml" Target="../ink/ink259.xml"/><Relationship Id="rId240" Type="http://schemas.openxmlformats.org/officeDocument/2006/relationships/image" Target="../media/image168.png"/><Relationship Id="rId14" Type="http://schemas.openxmlformats.org/officeDocument/2006/relationships/customXml" Target="../ink/ink142.xml"/><Relationship Id="rId35" Type="http://schemas.openxmlformats.org/officeDocument/2006/relationships/image" Target="../media/image25.png"/><Relationship Id="rId56" Type="http://schemas.openxmlformats.org/officeDocument/2006/relationships/customXml" Target="../ink/ink164.xml"/><Relationship Id="rId77" Type="http://schemas.openxmlformats.org/officeDocument/2006/relationships/image" Target="../media/image43.png"/><Relationship Id="rId100" Type="http://schemas.openxmlformats.org/officeDocument/2006/relationships/customXml" Target="../ink/ink188.xml"/><Relationship Id="rId8" Type="http://schemas.openxmlformats.org/officeDocument/2006/relationships/customXml" Target="../ink/ink139.xml"/><Relationship Id="rId98" Type="http://schemas.openxmlformats.org/officeDocument/2006/relationships/customXml" Target="../ink/ink187.xml"/><Relationship Id="rId121" Type="http://schemas.openxmlformats.org/officeDocument/2006/relationships/customXml" Target="../ink/ink199.xml"/><Relationship Id="rId142" Type="http://schemas.openxmlformats.org/officeDocument/2006/relationships/customXml" Target="../ink/ink210.xml"/><Relationship Id="rId163" Type="http://schemas.openxmlformats.org/officeDocument/2006/relationships/image" Target="../media/image151.png"/><Relationship Id="rId184" Type="http://schemas.openxmlformats.org/officeDocument/2006/relationships/image" Target="../media/image94.png"/><Relationship Id="rId219" Type="http://schemas.openxmlformats.org/officeDocument/2006/relationships/customXml" Target="../ink/ink253.xml"/><Relationship Id="rId230" Type="http://schemas.openxmlformats.org/officeDocument/2006/relationships/image" Target="../media/image166.png"/><Relationship Id="rId251" Type="http://schemas.openxmlformats.org/officeDocument/2006/relationships/image" Target="../media/image123.png"/><Relationship Id="rId25" Type="http://schemas.openxmlformats.org/officeDocument/2006/relationships/image" Target="../media/image20.png"/><Relationship Id="rId46" Type="http://schemas.openxmlformats.org/officeDocument/2006/relationships/customXml" Target="../ink/ink158.xml"/><Relationship Id="rId67" Type="http://schemas.openxmlformats.org/officeDocument/2006/relationships/image" Target="../media/image38.png"/><Relationship Id="rId88" Type="http://schemas.openxmlformats.org/officeDocument/2006/relationships/customXml" Target="../ink/ink182.xml"/><Relationship Id="rId111" Type="http://schemas.openxmlformats.org/officeDocument/2006/relationships/image" Target="../media/image60.png"/><Relationship Id="rId132" Type="http://schemas.openxmlformats.org/officeDocument/2006/relationships/image" Target="../media/image70.png"/><Relationship Id="rId153" Type="http://schemas.openxmlformats.org/officeDocument/2006/relationships/customXml" Target="../ink/ink216.xml"/><Relationship Id="rId174" Type="http://schemas.openxmlformats.org/officeDocument/2006/relationships/image" Target="../media/image89.png"/><Relationship Id="rId195" Type="http://schemas.openxmlformats.org/officeDocument/2006/relationships/customXml" Target="../ink/ink239.xml"/><Relationship Id="rId209" Type="http://schemas.openxmlformats.org/officeDocument/2006/relationships/image" Target="../media/image164.png"/><Relationship Id="rId220" Type="http://schemas.openxmlformats.org/officeDocument/2006/relationships/customXml" Target="../ink/ink254.xml"/><Relationship Id="rId241" Type="http://schemas.openxmlformats.org/officeDocument/2006/relationships/customXml" Target="../ink/ink265.xml"/><Relationship Id="rId15" Type="http://schemas.openxmlformats.org/officeDocument/2006/relationships/image" Target="../media/image15.png"/><Relationship Id="rId36" Type="http://schemas.openxmlformats.org/officeDocument/2006/relationships/customXml" Target="../ink/ink153.xml"/><Relationship Id="rId57" Type="http://schemas.openxmlformats.org/officeDocument/2006/relationships/customXml" Target="../ink/ink165.xml"/><Relationship Id="rId78" Type="http://schemas.openxmlformats.org/officeDocument/2006/relationships/customXml" Target="../ink/ink177.xml"/><Relationship Id="rId99" Type="http://schemas.openxmlformats.org/officeDocument/2006/relationships/image" Target="../media/image54.png"/><Relationship Id="rId101" Type="http://schemas.openxmlformats.org/officeDocument/2006/relationships/image" Target="../media/image55.png"/><Relationship Id="rId122" Type="http://schemas.openxmlformats.org/officeDocument/2006/relationships/image" Target="../media/image65.png"/><Relationship Id="rId143" Type="http://schemas.openxmlformats.org/officeDocument/2006/relationships/customXml" Target="../ink/ink211.xml"/><Relationship Id="rId164" Type="http://schemas.openxmlformats.org/officeDocument/2006/relationships/customXml" Target="../ink/ink222.xml"/><Relationship Id="rId185" Type="http://schemas.openxmlformats.org/officeDocument/2006/relationships/customXml" Target="../ink/ink233.xml"/><Relationship Id="rId9" Type="http://schemas.openxmlformats.org/officeDocument/2006/relationships/image" Target="../media/image12.png"/><Relationship Id="rId210" Type="http://schemas.openxmlformats.org/officeDocument/2006/relationships/customXml" Target="../ink/ink248.xml"/><Relationship Id="rId26" Type="http://schemas.openxmlformats.org/officeDocument/2006/relationships/customXml" Target="../ink/ink148.xml"/><Relationship Id="rId231" Type="http://schemas.openxmlformats.org/officeDocument/2006/relationships/customXml" Target="../ink/ink260.xml"/><Relationship Id="rId252" Type="http://schemas.openxmlformats.org/officeDocument/2006/relationships/customXml" Target="../ink/ink271.xml"/><Relationship Id="rId47" Type="http://schemas.openxmlformats.org/officeDocument/2006/relationships/customXml" Target="../ink/ink159.xml"/><Relationship Id="rId68" Type="http://schemas.openxmlformats.org/officeDocument/2006/relationships/customXml" Target="../ink/ink172.xml"/><Relationship Id="rId89" Type="http://schemas.openxmlformats.org/officeDocument/2006/relationships/image" Target="../media/image49.png"/><Relationship Id="rId112" Type="http://schemas.openxmlformats.org/officeDocument/2006/relationships/customXml" Target="../ink/ink194.xml"/><Relationship Id="rId133" Type="http://schemas.openxmlformats.org/officeDocument/2006/relationships/customXml" Target="../ink/ink205.xml"/><Relationship Id="rId154" Type="http://schemas.openxmlformats.org/officeDocument/2006/relationships/image" Target="../media/image80.png"/><Relationship Id="rId175" Type="http://schemas.openxmlformats.org/officeDocument/2006/relationships/customXml" Target="../ink/ink228.xml"/><Relationship Id="rId196" Type="http://schemas.openxmlformats.org/officeDocument/2006/relationships/image" Target="../media/image99.png"/><Relationship Id="rId200" Type="http://schemas.openxmlformats.org/officeDocument/2006/relationships/customXml" Target="../ink/ink242.xml"/><Relationship Id="rId16" Type="http://schemas.openxmlformats.org/officeDocument/2006/relationships/customXml" Target="../ink/ink143.xml"/><Relationship Id="rId221" Type="http://schemas.openxmlformats.org/officeDocument/2006/relationships/image" Target="../media/image109.png"/><Relationship Id="rId242" Type="http://schemas.openxmlformats.org/officeDocument/2006/relationships/image" Target="../media/image119.png"/><Relationship Id="rId37" Type="http://schemas.openxmlformats.org/officeDocument/2006/relationships/image" Target="../media/image26.png"/><Relationship Id="rId58" Type="http://schemas.openxmlformats.org/officeDocument/2006/relationships/customXml" Target="../ink/ink166.xml"/><Relationship Id="rId79" Type="http://schemas.openxmlformats.org/officeDocument/2006/relationships/image" Target="../media/image44.png"/><Relationship Id="rId102" Type="http://schemas.openxmlformats.org/officeDocument/2006/relationships/customXml" Target="../ink/ink189.xml"/><Relationship Id="rId123" Type="http://schemas.openxmlformats.org/officeDocument/2006/relationships/customXml" Target="../ink/ink200.xml"/><Relationship Id="rId144" Type="http://schemas.openxmlformats.org/officeDocument/2006/relationships/image" Target="../media/image145.png"/><Relationship Id="rId90" Type="http://schemas.openxmlformats.org/officeDocument/2006/relationships/customXml" Target="../ink/ink183.xml"/><Relationship Id="rId165" Type="http://schemas.openxmlformats.org/officeDocument/2006/relationships/customXml" Target="../ink/ink223.xml"/><Relationship Id="rId186" Type="http://schemas.openxmlformats.org/officeDocument/2006/relationships/image" Target="../media/image157.png"/><Relationship Id="rId211" Type="http://schemas.openxmlformats.org/officeDocument/2006/relationships/image" Target="../media/image105.png"/><Relationship Id="rId232" Type="http://schemas.openxmlformats.org/officeDocument/2006/relationships/image" Target="../media/image114.png"/><Relationship Id="rId253" Type="http://schemas.openxmlformats.org/officeDocument/2006/relationships/image" Target="../media/image169.png"/><Relationship Id="rId27" Type="http://schemas.openxmlformats.org/officeDocument/2006/relationships/image" Target="../media/image21.png"/><Relationship Id="rId48" Type="http://schemas.openxmlformats.org/officeDocument/2006/relationships/image" Target="../media/image31.png"/><Relationship Id="rId69" Type="http://schemas.openxmlformats.org/officeDocument/2006/relationships/image" Target="../media/image39.png"/><Relationship Id="rId113" Type="http://schemas.openxmlformats.org/officeDocument/2006/relationships/image" Target="../media/image61.png"/><Relationship Id="rId134" Type="http://schemas.openxmlformats.org/officeDocument/2006/relationships/image" Target="../media/image71.png"/><Relationship Id="rId80" Type="http://schemas.openxmlformats.org/officeDocument/2006/relationships/customXml" Target="../ink/ink178.xml"/><Relationship Id="rId155" Type="http://schemas.openxmlformats.org/officeDocument/2006/relationships/customXml" Target="../ink/ink217.xml"/><Relationship Id="rId176" Type="http://schemas.openxmlformats.org/officeDocument/2006/relationships/image" Target="../media/image154.png"/><Relationship Id="rId197" Type="http://schemas.openxmlformats.org/officeDocument/2006/relationships/customXml" Target="../ink/ink240.xml"/><Relationship Id="rId201" Type="http://schemas.openxmlformats.org/officeDocument/2006/relationships/image" Target="../media/image101.png"/><Relationship Id="rId222" Type="http://schemas.openxmlformats.org/officeDocument/2006/relationships/customXml" Target="../ink/ink255.xml"/><Relationship Id="rId243" Type="http://schemas.openxmlformats.org/officeDocument/2006/relationships/customXml" Target="../ink/ink266.xml"/><Relationship Id="rId17" Type="http://schemas.openxmlformats.org/officeDocument/2006/relationships/image" Target="../media/image16.png"/><Relationship Id="rId38" Type="http://schemas.openxmlformats.org/officeDocument/2006/relationships/customXml" Target="../ink/ink154.xml"/><Relationship Id="rId59" Type="http://schemas.openxmlformats.org/officeDocument/2006/relationships/image" Target="../media/image35.png"/><Relationship Id="rId103" Type="http://schemas.openxmlformats.org/officeDocument/2006/relationships/image" Target="../media/image56.png"/><Relationship Id="rId124" Type="http://schemas.openxmlformats.org/officeDocument/2006/relationships/image" Target="../media/image143.png"/><Relationship Id="rId70" Type="http://schemas.openxmlformats.org/officeDocument/2006/relationships/customXml" Target="../ink/ink173.xml"/><Relationship Id="rId91" Type="http://schemas.openxmlformats.org/officeDocument/2006/relationships/image" Target="../media/image50.png"/><Relationship Id="rId145" Type="http://schemas.openxmlformats.org/officeDocument/2006/relationships/customXml" Target="../ink/ink212.xml"/><Relationship Id="rId166" Type="http://schemas.openxmlformats.org/officeDocument/2006/relationships/image" Target="../media/image85.png"/><Relationship Id="rId187" Type="http://schemas.openxmlformats.org/officeDocument/2006/relationships/customXml" Target="../ink/ink234.xml"/><Relationship Id="rId1" Type="http://schemas.openxmlformats.org/officeDocument/2006/relationships/slideLayout" Target="../slideLayouts/slideLayout13.xml"/><Relationship Id="rId212" Type="http://schemas.openxmlformats.org/officeDocument/2006/relationships/customXml" Target="../ink/ink249.xml"/><Relationship Id="rId233" Type="http://schemas.openxmlformats.org/officeDocument/2006/relationships/customXml" Target="../ink/ink261.xml"/><Relationship Id="rId254" Type="http://schemas.openxmlformats.org/officeDocument/2006/relationships/customXml" Target="../ink/ink272.xml"/><Relationship Id="rId28" Type="http://schemas.openxmlformats.org/officeDocument/2006/relationships/customXml" Target="../ink/ink149.xml"/><Relationship Id="rId49" Type="http://schemas.openxmlformats.org/officeDocument/2006/relationships/customXml" Target="../ink/ink160.xml"/><Relationship Id="rId114" Type="http://schemas.openxmlformats.org/officeDocument/2006/relationships/customXml" Target="../ink/ink195.xml"/><Relationship Id="rId60" Type="http://schemas.openxmlformats.org/officeDocument/2006/relationships/customXml" Target="../ink/ink167.xml"/><Relationship Id="rId81" Type="http://schemas.openxmlformats.org/officeDocument/2006/relationships/image" Target="../media/image45.png"/><Relationship Id="rId135" Type="http://schemas.openxmlformats.org/officeDocument/2006/relationships/customXml" Target="../ink/ink206.xml"/><Relationship Id="rId156" Type="http://schemas.openxmlformats.org/officeDocument/2006/relationships/customXml" Target="../ink/ink218.xml"/><Relationship Id="rId177" Type="http://schemas.openxmlformats.org/officeDocument/2006/relationships/customXml" Target="../ink/ink229.xml"/><Relationship Id="rId198" Type="http://schemas.openxmlformats.org/officeDocument/2006/relationships/customXml" Target="../ink/ink241.xml"/><Relationship Id="rId202" Type="http://schemas.openxmlformats.org/officeDocument/2006/relationships/customXml" Target="../ink/ink243.xml"/><Relationship Id="rId223" Type="http://schemas.openxmlformats.org/officeDocument/2006/relationships/customXml" Target="../ink/ink256.xml"/><Relationship Id="rId244" Type="http://schemas.openxmlformats.org/officeDocument/2006/relationships/customXml" Target="../ink/ink267.xml"/><Relationship Id="rId18" Type="http://schemas.openxmlformats.org/officeDocument/2006/relationships/customXml" Target="../ink/ink144.xml"/><Relationship Id="rId39" Type="http://schemas.openxmlformats.org/officeDocument/2006/relationships/image" Target="../media/image27.png"/><Relationship Id="rId50" Type="http://schemas.openxmlformats.org/officeDocument/2006/relationships/image" Target="../media/image138.png"/><Relationship Id="rId104" Type="http://schemas.openxmlformats.org/officeDocument/2006/relationships/customXml" Target="../ink/ink190.xml"/><Relationship Id="rId125" Type="http://schemas.openxmlformats.org/officeDocument/2006/relationships/customXml" Target="../ink/ink201.xml"/><Relationship Id="rId146" Type="http://schemas.openxmlformats.org/officeDocument/2006/relationships/image" Target="../media/image76.png"/><Relationship Id="rId167" Type="http://schemas.openxmlformats.org/officeDocument/2006/relationships/customXml" Target="../ink/ink224.xml"/><Relationship Id="rId188" Type="http://schemas.openxmlformats.org/officeDocument/2006/relationships/customXml" Target="../ink/ink235.xml"/><Relationship Id="rId71" Type="http://schemas.openxmlformats.org/officeDocument/2006/relationships/image" Target="../media/image140.png"/><Relationship Id="rId92" Type="http://schemas.openxmlformats.org/officeDocument/2006/relationships/customXml" Target="../ink/ink184.xml"/><Relationship Id="rId213" Type="http://schemas.openxmlformats.org/officeDocument/2006/relationships/image" Target="../media/image106.png"/><Relationship Id="rId234" Type="http://schemas.openxmlformats.org/officeDocument/2006/relationships/image" Target="../media/image167.png"/><Relationship Id="rId2" Type="http://schemas.openxmlformats.org/officeDocument/2006/relationships/image" Target="../media/image8.png"/><Relationship Id="rId29" Type="http://schemas.openxmlformats.org/officeDocument/2006/relationships/image" Target="../media/image22.png"/><Relationship Id="rId40" Type="http://schemas.openxmlformats.org/officeDocument/2006/relationships/customXml" Target="../ink/ink155.xml"/><Relationship Id="rId115" Type="http://schemas.openxmlformats.org/officeDocument/2006/relationships/customXml" Target="../ink/ink196.xml"/><Relationship Id="rId136" Type="http://schemas.openxmlformats.org/officeDocument/2006/relationships/image" Target="../media/image72.png"/><Relationship Id="rId157" Type="http://schemas.openxmlformats.org/officeDocument/2006/relationships/image" Target="../media/image148.png"/><Relationship Id="rId178" Type="http://schemas.openxmlformats.org/officeDocument/2006/relationships/image" Target="../media/image155.png"/><Relationship Id="rId61" Type="http://schemas.openxmlformats.org/officeDocument/2006/relationships/customXml" Target="../ink/ink168.xml"/><Relationship Id="rId82" Type="http://schemas.openxmlformats.org/officeDocument/2006/relationships/customXml" Target="../ink/ink179.xml"/><Relationship Id="rId199" Type="http://schemas.openxmlformats.org/officeDocument/2006/relationships/image" Target="../media/image161.png"/><Relationship Id="rId203" Type="http://schemas.openxmlformats.org/officeDocument/2006/relationships/image" Target="../media/image162.png"/><Relationship Id="rId19" Type="http://schemas.openxmlformats.org/officeDocument/2006/relationships/image" Target="../media/image17.png"/><Relationship Id="rId224" Type="http://schemas.openxmlformats.org/officeDocument/2006/relationships/image" Target="../media/image110.png"/><Relationship Id="rId245" Type="http://schemas.openxmlformats.org/officeDocument/2006/relationships/image" Target="../media/image120.png"/><Relationship Id="rId30" Type="http://schemas.openxmlformats.org/officeDocument/2006/relationships/customXml" Target="../ink/ink150.xml"/><Relationship Id="rId105" Type="http://schemas.openxmlformats.org/officeDocument/2006/relationships/image" Target="../media/image57.png"/><Relationship Id="rId126" Type="http://schemas.openxmlformats.org/officeDocument/2006/relationships/image" Target="../media/image144.png"/><Relationship Id="rId147" Type="http://schemas.openxmlformats.org/officeDocument/2006/relationships/customXml" Target="../ink/ink213.xml"/><Relationship Id="rId168" Type="http://schemas.openxmlformats.org/officeDocument/2006/relationships/image" Target="../media/image152.png"/><Relationship Id="rId51" Type="http://schemas.openxmlformats.org/officeDocument/2006/relationships/customXml" Target="../ink/ink161.xml"/><Relationship Id="rId72" Type="http://schemas.openxmlformats.org/officeDocument/2006/relationships/customXml" Target="../ink/ink174.xml"/><Relationship Id="rId93" Type="http://schemas.openxmlformats.org/officeDocument/2006/relationships/image" Target="../media/image141.png"/><Relationship Id="rId189" Type="http://schemas.openxmlformats.org/officeDocument/2006/relationships/image" Target="../media/image158.png"/><Relationship Id="rId3" Type="http://schemas.openxmlformats.org/officeDocument/2006/relationships/image" Target="../media/image9.png"/><Relationship Id="rId214" Type="http://schemas.openxmlformats.org/officeDocument/2006/relationships/customXml" Target="../ink/ink250.xml"/><Relationship Id="rId235" Type="http://schemas.openxmlformats.org/officeDocument/2006/relationships/customXml" Target="../ink/ink262.xml"/><Relationship Id="rId116" Type="http://schemas.openxmlformats.org/officeDocument/2006/relationships/image" Target="../media/image62.png"/><Relationship Id="rId137" Type="http://schemas.openxmlformats.org/officeDocument/2006/relationships/customXml" Target="../ink/ink207.xml"/><Relationship Id="rId158" Type="http://schemas.openxmlformats.org/officeDocument/2006/relationships/customXml" Target="../ink/ink219.xml"/><Relationship Id="rId20" Type="http://schemas.openxmlformats.org/officeDocument/2006/relationships/customXml" Target="../ink/ink145.xml"/><Relationship Id="rId41" Type="http://schemas.openxmlformats.org/officeDocument/2006/relationships/image" Target="../media/image136.png"/><Relationship Id="rId62" Type="http://schemas.openxmlformats.org/officeDocument/2006/relationships/image" Target="../media/image139.png"/><Relationship Id="rId83" Type="http://schemas.openxmlformats.org/officeDocument/2006/relationships/image" Target="../media/image46.png"/><Relationship Id="rId179" Type="http://schemas.openxmlformats.org/officeDocument/2006/relationships/customXml" Target="../ink/ink230.xml"/><Relationship Id="rId190" Type="http://schemas.openxmlformats.org/officeDocument/2006/relationships/customXml" Target="../ink/ink236.xml"/><Relationship Id="rId204" Type="http://schemas.openxmlformats.org/officeDocument/2006/relationships/customXml" Target="../ink/ink244.xml"/><Relationship Id="rId225" Type="http://schemas.openxmlformats.org/officeDocument/2006/relationships/customXml" Target="../ink/ink257.xml"/><Relationship Id="rId246" Type="http://schemas.openxmlformats.org/officeDocument/2006/relationships/customXml" Target="../ink/ink268.xml"/><Relationship Id="rId106" Type="http://schemas.openxmlformats.org/officeDocument/2006/relationships/customXml" Target="../ink/ink191.xml"/><Relationship Id="rId127" Type="http://schemas.openxmlformats.org/officeDocument/2006/relationships/customXml" Target="../ink/ink202.xml"/><Relationship Id="rId10" Type="http://schemas.openxmlformats.org/officeDocument/2006/relationships/customXml" Target="../ink/ink140.xml"/><Relationship Id="rId31" Type="http://schemas.openxmlformats.org/officeDocument/2006/relationships/image" Target="../media/image23.png"/><Relationship Id="rId52" Type="http://schemas.openxmlformats.org/officeDocument/2006/relationships/image" Target="../media/image33.png"/><Relationship Id="rId73" Type="http://schemas.openxmlformats.org/officeDocument/2006/relationships/image" Target="../media/image41.png"/><Relationship Id="rId94" Type="http://schemas.openxmlformats.org/officeDocument/2006/relationships/customXml" Target="../ink/ink185.xml"/><Relationship Id="rId148" Type="http://schemas.openxmlformats.org/officeDocument/2006/relationships/image" Target="../media/image77.png"/><Relationship Id="rId169" Type="http://schemas.openxmlformats.org/officeDocument/2006/relationships/customXml" Target="../ink/ink225.xml"/><Relationship Id="rId4" Type="http://schemas.openxmlformats.org/officeDocument/2006/relationships/customXml" Target="../ink/ink137.xml"/><Relationship Id="rId180" Type="http://schemas.openxmlformats.org/officeDocument/2006/relationships/image" Target="../media/image156.png"/><Relationship Id="rId215" Type="http://schemas.openxmlformats.org/officeDocument/2006/relationships/customXml" Target="../ink/ink251.xml"/><Relationship Id="rId236" Type="http://schemas.openxmlformats.org/officeDocument/2006/relationships/image" Target="../media/image116.png"/></Relationships>
</file>

<file path=ppt/slides/_rels/slide1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peednet-cvpr20.github.i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video" Target="../media/media12.mp4"/><Relationship Id="rId7" Type="http://schemas.openxmlformats.org/officeDocument/2006/relationships/notesSlide" Target="../notesSlides/notesSlide13.xml"/><Relationship Id="rId2" Type="http://schemas.microsoft.com/office/2007/relationships/media" Target="../media/media12.mp4"/><Relationship Id="rId1" Type="http://schemas.openxmlformats.org/officeDocument/2006/relationships/tags" Target="../tags/tag4.xml"/><Relationship Id="rId6" Type="http://schemas.openxmlformats.org/officeDocument/2006/relationships/slideLayout" Target="../slideLayouts/slideLayout13.xml"/><Relationship Id="rId11" Type="http://schemas.openxmlformats.org/officeDocument/2006/relationships/image" Target="../media/image174.png"/><Relationship Id="rId5" Type="http://schemas.openxmlformats.org/officeDocument/2006/relationships/video" Target="../media/media13.mp4"/><Relationship Id="rId10" Type="http://schemas.openxmlformats.org/officeDocument/2006/relationships/image" Target="../media/image173.png"/><Relationship Id="rId4" Type="http://schemas.microsoft.com/office/2007/relationships/media" Target="../media/media13.mp4"/><Relationship Id="rId9" Type="http://schemas.openxmlformats.org/officeDocument/2006/relationships/image" Target="../media/image171.png"/></Relationships>
</file>

<file path=ppt/slides/_rels/slide26.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video" Target="../media/media14.mp4"/><Relationship Id="rId7" Type="http://schemas.openxmlformats.org/officeDocument/2006/relationships/notesSlide" Target="../notesSlides/notesSlide14.xml"/><Relationship Id="rId2" Type="http://schemas.microsoft.com/office/2007/relationships/media" Target="../media/media14.mp4"/><Relationship Id="rId1" Type="http://schemas.openxmlformats.org/officeDocument/2006/relationships/tags" Target="../tags/tag5.xml"/><Relationship Id="rId6" Type="http://schemas.openxmlformats.org/officeDocument/2006/relationships/slideLayout" Target="../slideLayouts/slideLayout13.xml"/><Relationship Id="rId11" Type="http://schemas.openxmlformats.org/officeDocument/2006/relationships/image" Target="../media/image178.png"/><Relationship Id="rId5" Type="http://schemas.openxmlformats.org/officeDocument/2006/relationships/video" Target="../media/media15.mp4"/><Relationship Id="rId10" Type="http://schemas.openxmlformats.org/officeDocument/2006/relationships/image" Target="../media/image172.png"/><Relationship Id="rId4" Type="http://schemas.microsoft.com/office/2007/relationships/media" Target="../media/media15.mp4"/><Relationship Id="rId9" Type="http://schemas.openxmlformats.org/officeDocument/2006/relationships/image" Target="../media/image176.png"/></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79.png"/><Relationship Id="rId4"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notesSlide" Target="../notesSlides/notesSlide17.xml"/><Relationship Id="rId7" Type="http://schemas.openxmlformats.org/officeDocument/2006/relationships/customXml" Target="../ink/ink273.xml"/><Relationship Id="rId2" Type="http://schemas.openxmlformats.org/officeDocument/2006/relationships/slideLayout" Target="../slideLayouts/slideLayout13.xml"/><Relationship Id="rId1" Type="http://schemas.openxmlformats.org/officeDocument/2006/relationships/tags" Target="../tags/tag6.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85.png"/><Relationship Id="rId4" Type="http://schemas.openxmlformats.org/officeDocument/2006/relationships/image" Target="../media/image180.png"/><Relationship Id="rId9" Type="http://schemas.openxmlformats.org/officeDocument/2006/relationships/customXml" Target="../ink/ink274.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video" Target="../media/media1.mp4"/><Relationship Id="rId7" Type="http://schemas.openxmlformats.org/officeDocument/2006/relationships/video" Target="../media/media3.mp4"/><Relationship Id="rId12"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1.xml"/><Relationship Id="rId6" Type="http://schemas.microsoft.com/office/2007/relationships/media" Target="../media/media3.mp4"/><Relationship Id="rId11" Type="http://schemas.openxmlformats.org/officeDocument/2006/relationships/image" Target="../media/image3.png"/><Relationship Id="rId5" Type="http://schemas.openxmlformats.org/officeDocument/2006/relationships/video" Target="../media/media2.mp4"/><Relationship Id="rId10" Type="http://schemas.openxmlformats.org/officeDocument/2006/relationships/image" Target="../media/image2.png"/><Relationship Id="rId4" Type="http://schemas.microsoft.com/office/2007/relationships/media" Target="../media/media2.mp4"/><Relationship Id="rId9"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8" Type="http://schemas.openxmlformats.org/officeDocument/2006/relationships/image" Target="../media/image186.gif"/><Relationship Id="rId13" Type="http://schemas.openxmlformats.org/officeDocument/2006/relationships/customXml" Target="../ink/ink275.xml"/><Relationship Id="rId18" Type="http://schemas.openxmlformats.org/officeDocument/2006/relationships/image" Target="../media/image19.png"/><Relationship Id="rId26" Type="http://schemas.openxmlformats.org/officeDocument/2006/relationships/image" Target="../media/image198.gif"/><Relationship Id="rId3" Type="http://schemas.openxmlformats.org/officeDocument/2006/relationships/notesSlide" Target="../notesSlides/notesSlide18.xml"/><Relationship Id="rId21" Type="http://schemas.openxmlformats.org/officeDocument/2006/relationships/image" Target="../media/image193.gif"/><Relationship Id="rId7" Type="http://schemas.openxmlformats.org/officeDocument/2006/relationships/image" Target="../media/image185.gif"/><Relationship Id="rId12" Type="http://schemas.openxmlformats.org/officeDocument/2006/relationships/image" Target="../media/image190.gif"/><Relationship Id="rId17" Type="http://schemas.openxmlformats.org/officeDocument/2006/relationships/customXml" Target="../ink/ink277.xml"/><Relationship Id="rId25" Type="http://schemas.openxmlformats.org/officeDocument/2006/relationships/image" Target="../media/image197.gif"/><Relationship Id="rId2" Type="http://schemas.openxmlformats.org/officeDocument/2006/relationships/slideLayout" Target="../slideLayouts/slideLayout13.xml"/><Relationship Id="rId16" Type="http://schemas.openxmlformats.org/officeDocument/2006/relationships/image" Target="../media/image185.png"/><Relationship Id="rId20" Type="http://schemas.openxmlformats.org/officeDocument/2006/relationships/image" Target="../media/image192.gif"/><Relationship Id="rId1" Type="http://schemas.openxmlformats.org/officeDocument/2006/relationships/tags" Target="../tags/tag7.xml"/><Relationship Id="rId6" Type="http://schemas.openxmlformats.org/officeDocument/2006/relationships/image" Target="../media/image184.gif"/><Relationship Id="rId11" Type="http://schemas.openxmlformats.org/officeDocument/2006/relationships/image" Target="../media/image189.gif"/><Relationship Id="rId24" Type="http://schemas.openxmlformats.org/officeDocument/2006/relationships/image" Target="../media/image196.gif"/><Relationship Id="rId5" Type="http://schemas.openxmlformats.org/officeDocument/2006/relationships/image" Target="../media/image183.gif"/><Relationship Id="rId15" Type="http://schemas.openxmlformats.org/officeDocument/2006/relationships/customXml" Target="../ink/ink276.xml"/><Relationship Id="rId23" Type="http://schemas.openxmlformats.org/officeDocument/2006/relationships/image" Target="../media/image195.gif"/><Relationship Id="rId10" Type="http://schemas.openxmlformats.org/officeDocument/2006/relationships/image" Target="../media/image188.gif"/><Relationship Id="rId19" Type="http://schemas.openxmlformats.org/officeDocument/2006/relationships/image" Target="../media/image191.gif"/><Relationship Id="rId4" Type="http://schemas.openxmlformats.org/officeDocument/2006/relationships/image" Target="../media/image182.png"/><Relationship Id="rId9" Type="http://schemas.openxmlformats.org/officeDocument/2006/relationships/image" Target="../media/image187.gif"/><Relationship Id="rId14" Type="http://schemas.openxmlformats.org/officeDocument/2006/relationships/image" Target="../media/image184.png"/><Relationship Id="rId22" Type="http://schemas.openxmlformats.org/officeDocument/2006/relationships/image" Target="../media/image194.gi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199.png"/><Relationship Id="rId5" Type="http://schemas.openxmlformats.org/officeDocument/2006/relationships/hyperlink" Target="https://www.youtube.com/watch?v=djylS0Wi_Io" TargetMode="External"/><Relationship Id="rId4"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200.png"/><Relationship Id="rId4"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2" Type="http://schemas.openxmlformats.org/officeDocument/2006/relationships/hyperlink" Target="http://speednet-cvpr20.github.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06.gif"/><Relationship Id="rId3" Type="http://schemas.openxmlformats.org/officeDocument/2006/relationships/image" Target="../media/image201.gif"/><Relationship Id="rId7" Type="http://schemas.openxmlformats.org/officeDocument/2006/relationships/image" Target="../media/image205.gi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4.gif"/><Relationship Id="rId5" Type="http://schemas.openxmlformats.org/officeDocument/2006/relationships/image" Target="../media/image203.gif"/><Relationship Id="rId4" Type="http://schemas.openxmlformats.org/officeDocument/2006/relationships/image" Target="../media/image202.gif"/></Relationships>
</file>

<file path=ppt/slides/_rels/slide35.xml.rels><?xml version="1.0" encoding="UTF-8" standalone="yes"?>
<Relationships xmlns="http://schemas.openxmlformats.org/package/2006/relationships"><Relationship Id="rId3" Type="http://schemas.openxmlformats.org/officeDocument/2006/relationships/image" Target="../media/image207.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4.gif"/><Relationship Id="rId5" Type="http://schemas.openxmlformats.org/officeDocument/2006/relationships/image" Target="../media/image208.gif"/><Relationship Id="rId4" Type="http://schemas.openxmlformats.org/officeDocument/2006/relationships/image" Target="../media/image203.gif"/></Relationships>
</file>

<file path=ppt/slides/_rels/slide3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10.png"/></Relationships>
</file>

<file path=ppt/slides/_rels/slide3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6.png"/></Relationships>
</file>

<file path=ppt/slides/_rels/slide38.xml.rels><?xml version="1.0" encoding="UTF-8" standalone="yes"?>
<Relationships xmlns="http://schemas.openxmlformats.org/package/2006/relationships"><Relationship Id="rId8" Type="http://schemas.openxmlformats.org/officeDocument/2006/relationships/image" Target="../media/image1700.png"/><Relationship Id="rId13" Type="http://schemas.openxmlformats.org/officeDocument/2006/relationships/image" Target="../media/image220.png"/><Relationship Id="rId3" Type="http://schemas.openxmlformats.org/officeDocument/2006/relationships/image" Target="../media/image209.png"/><Relationship Id="rId7" Type="http://schemas.openxmlformats.org/officeDocument/2006/relationships/image" Target="../media/image211.png"/><Relationship Id="rId12"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1.png"/><Relationship Id="rId11" Type="http://schemas.openxmlformats.org/officeDocument/2006/relationships/image" Target="../media/image2000.png"/><Relationship Id="rId10" Type="http://schemas.openxmlformats.org/officeDocument/2006/relationships/image" Target="../media/image190.png"/><Relationship Id="rId9" Type="http://schemas.openxmlformats.org/officeDocument/2006/relationships/image" Target="../media/image1800.png"/></Relationships>
</file>

<file path=ppt/slides/_rels/slide3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0.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4.mp4"/><Relationship Id="rId7" Type="http://schemas.openxmlformats.org/officeDocument/2006/relationships/image" Target="../media/image5.png"/><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microsoft.com/office/2007/relationships/media" Target="../media/media5.mp4"/></Relationships>
</file>

<file path=ppt/slides/_rels/slide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10.png"/><Relationship Id="rId3" Type="http://schemas.openxmlformats.org/officeDocument/2006/relationships/notesSlide" Target="../notesSlides/notesSlide28.xml"/><Relationship Id="rId7" Type="http://schemas.openxmlformats.org/officeDocument/2006/relationships/image" Target="../media/image141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10.png"/><Relationship Id="rId11" Type="http://schemas.openxmlformats.org/officeDocument/2006/relationships/image" Target="../media/image230.png"/><Relationship Id="rId10" Type="http://schemas.openxmlformats.org/officeDocument/2006/relationships/image" Target="../media/image191.png"/><Relationship Id="rId9" Type="http://schemas.openxmlformats.org/officeDocument/2006/relationships/image" Target="../media/image1710.png"/></Relationships>
</file>

<file path=ppt/slides/_rels/slide4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00.png"/></Relationships>
</file>

<file path=ppt/slides/_rels/slide43.xml.rels><?xml version="1.0" encoding="UTF-8" standalone="yes"?>
<Relationships xmlns="http://schemas.openxmlformats.org/package/2006/relationships"><Relationship Id="rId7" Type="http://schemas.openxmlformats.org/officeDocument/2006/relationships/image" Target="../media/image2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00.png"/></Relationships>
</file>

<file path=ppt/slides/_rels/slide44.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0.png"/></Relationships>
</file>

<file path=ppt/slides/_rels/slide45.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9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0.png"/></Relationships>
</file>

<file path=ppt/slides/_rels/slide46.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20.png"/></Relationships>
</file>

<file path=ppt/slides/_rels/slide47.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3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0.png"/></Relationships>
</file>

<file path=ppt/slides/_rels/slide48.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34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16.gif"/><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15.gif"/><Relationship Id="rId5" Type="http://schemas.openxmlformats.org/officeDocument/2006/relationships/image" Target="../media/image214.gif"/><Relationship Id="rId4" Type="http://schemas.openxmlformats.org/officeDocument/2006/relationships/image" Target="../media/image213.gif"/></Relationships>
</file>

<file path=ppt/slides/_rels/slide5.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6.xml"/><Relationship Id="rId63" Type="http://schemas.openxmlformats.org/officeDocument/2006/relationships/customXml" Target="../ink/ink28.xml"/><Relationship Id="rId159" Type="http://schemas.openxmlformats.org/officeDocument/2006/relationships/image" Target="../media/image79.png"/><Relationship Id="rId170" Type="http://schemas.openxmlformats.org/officeDocument/2006/relationships/image" Target="../media/image84.png"/><Relationship Id="rId191" Type="http://schemas.openxmlformats.org/officeDocument/2006/relationships/image" Target="../media/image94.png"/><Relationship Id="rId205" Type="http://schemas.openxmlformats.org/officeDocument/2006/relationships/customXml" Target="../ink/ink105.xml"/><Relationship Id="rId226" Type="http://schemas.openxmlformats.org/officeDocument/2006/relationships/customXml" Target="../ink/ink117.xml"/><Relationship Id="rId247" Type="http://schemas.openxmlformats.org/officeDocument/2006/relationships/image" Target="../media/image118.png"/><Relationship Id="rId107" Type="http://schemas.openxmlformats.org/officeDocument/2006/relationships/customXml" Target="../ink/ink52.xml"/><Relationship Id="rId11" Type="http://schemas.openxmlformats.org/officeDocument/2006/relationships/customXml" Target="../ink/ink1.xml"/><Relationship Id="rId32" Type="http://schemas.openxmlformats.org/officeDocument/2006/relationships/image" Target="../media/image20.png"/><Relationship Id="rId53" Type="http://schemas.openxmlformats.org/officeDocument/2006/relationships/customXml" Target="../ink/ink22.xml"/><Relationship Id="rId74" Type="http://schemas.openxmlformats.org/officeDocument/2006/relationships/image" Target="../media/image38.png"/><Relationship Id="rId128" Type="http://schemas.openxmlformats.org/officeDocument/2006/relationships/customXml" Target="../ink/ink63.xml"/><Relationship Id="rId149" Type="http://schemas.openxmlformats.org/officeDocument/2006/relationships/customXml" Target="../ink/ink74.xml"/><Relationship Id="rId5" Type="http://schemas.openxmlformats.org/officeDocument/2006/relationships/video" Target="../media/media7.mov"/><Relationship Id="rId95" Type="http://schemas.openxmlformats.org/officeDocument/2006/relationships/customXml" Target="../ink/ink46.xml"/><Relationship Id="rId160" Type="http://schemas.openxmlformats.org/officeDocument/2006/relationships/customXml" Target="../ink/ink80.xml"/><Relationship Id="rId181" Type="http://schemas.openxmlformats.org/officeDocument/2006/relationships/image" Target="../media/image89.png"/><Relationship Id="rId216" Type="http://schemas.openxmlformats.org/officeDocument/2006/relationships/image" Target="../media/image104.png"/><Relationship Id="rId237" Type="http://schemas.openxmlformats.org/officeDocument/2006/relationships/image" Target="../media/image113.png"/><Relationship Id="rId258" Type="http://schemas.openxmlformats.org/officeDocument/2006/relationships/image" Target="../media/image123.png"/><Relationship Id="rId22" Type="http://schemas.openxmlformats.org/officeDocument/2006/relationships/image" Target="../media/image15.png"/><Relationship Id="rId43" Type="http://schemas.openxmlformats.org/officeDocument/2006/relationships/customXml" Target="../ink/ink17.xml"/><Relationship Id="rId64" Type="http://schemas.openxmlformats.org/officeDocument/2006/relationships/customXml" Target="../ink/ink29.xml"/><Relationship Id="rId118" Type="http://schemas.openxmlformats.org/officeDocument/2006/relationships/image" Target="../media/image60.png"/><Relationship Id="rId139" Type="http://schemas.openxmlformats.org/officeDocument/2006/relationships/image" Target="../media/image70.png"/><Relationship Id="rId85" Type="http://schemas.openxmlformats.org/officeDocument/2006/relationships/customXml" Target="../ink/ink41.xml"/><Relationship Id="rId150" Type="http://schemas.openxmlformats.org/officeDocument/2006/relationships/customXml" Target="../ink/ink75.xml"/><Relationship Id="rId171" Type="http://schemas.openxmlformats.org/officeDocument/2006/relationships/customXml" Target="../ink/ink86.xml"/><Relationship Id="rId192" Type="http://schemas.openxmlformats.org/officeDocument/2006/relationships/customXml" Target="../ink/ink97.xml"/><Relationship Id="rId206" Type="http://schemas.openxmlformats.org/officeDocument/2006/relationships/image" Target="../media/image100.png"/><Relationship Id="rId227" Type="http://schemas.openxmlformats.org/officeDocument/2006/relationships/customXml" Target="../ink/ink118.xml"/><Relationship Id="rId248" Type="http://schemas.openxmlformats.org/officeDocument/2006/relationships/customXml" Target="../ink/ink129.xml"/><Relationship Id="rId12" Type="http://schemas.openxmlformats.org/officeDocument/2006/relationships/image" Target="../media/image10.png"/><Relationship Id="rId33" Type="http://schemas.openxmlformats.org/officeDocument/2006/relationships/customXml" Target="../ink/ink12.xml"/><Relationship Id="rId108" Type="http://schemas.openxmlformats.org/officeDocument/2006/relationships/image" Target="../media/image55.png"/><Relationship Id="rId129" Type="http://schemas.openxmlformats.org/officeDocument/2006/relationships/image" Target="../media/image65.png"/><Relationship Id="rId54" Type="http://schemas.openxmlformats.org/officeDocument/2006/relationships/customXml" Target="../ink/ink23.xml"/><Relationship Id="rId75" Type="http://schemas.openxmlformats.org/officeDocument/2006/relationships/customXml" Target="../ink/ink36.xml"/><Relationship Id="rId96" Type="http://schemas.openxmlformats.org/officeDocument/2006/relationships/image" Target="../media/image49.png"/><Relationship Id="rId140" Type="http://schemas.openxmlformats.org/officeDocument/2006/relationships/customXml" Target="../ink/ink69.xml"/><Relationship Id="rId161" Type="http://schemas.openxmlformats.org/officeDocument/2006/relationships/image" Target="../media/image80.png"/><Relationship Id="rId182" Type="http://schemas.openxmlformats.org/officeDocument/2006/relationships/customXml" Target="../ink/ink92.xml"/><Relationship Id="rId217" Type="http://schemas.openxmlformats.org/officeDocument/2006/relationships/customXml" Target="../ink/ink112.xml"/><Relationship Id="rId6" Type="http://schemas.openxmlformats.org/officeDocument/2006/relationships/slideLayout" Target="../slideLayouts/slideLayout12.xml"/><Relationship Id="rId238" Type="http://schemas.openxmlformats.org/officeDocument/2006/relationships/customXml" Target="../ink/ink124.xml"/><Relationship Id="rId259" Type="http://schemas.openxmlformats.org/officeDocument/2006/relationships/customXml" Target="../ink/ink135.xml"/><Relationship Id="rId23" Type="http://schemas.openxmlformats.org/officeDocument/2006/relationships/customXml" Target="../ink/ink7.xml"/><Relationship Id="rId119" Type="http://schemas.openxmlformats.org/officeDocument/2006/relationships/customXml" Target="../ink/ink58.xml"/><Relationship Id="rId44" Type="http://schemas.openxmlformats.org/officeDocument/2006/relationships/image" Target="../media/image26.png"/><Relationship Id="rId65" Type="http://schemas.openxmlformats.org/officeDocument/2006/relationships/customXml" Target="../ink/ink30.xml"/><Relationship Id="rId86" Type="http://schemas.openxmlformats.org/officeDocument/2006/relationships/image" Target="../media/image44.png"/><Relationship Id="rId130" Type="http://schemas.openxmlformats.org/officeDocument/2006/relationships/customXml" Target="../ink/ink64.xml"/><Relationship Id="rId151" Type="http://schemas.openxmlformats.org/officeDocument/2006/relationships/image" Target="../media/image75.png"/><Relationship Id="rId172" Type="http://schemas.openxmlformats.org/officeDocument/2006/relationships/customXml" Target="../ink/ink87.xml"/><Relationship Id="rId193" Type="http://schemas.openxmlformats.org/officeDocument/2006/relationships/image" Target="../media/image95.png"/><Relationship Id="rId207" Type="http://schemas.openxmlformats.org/officeDocument/2006/relationships/customXml" Target="../ink/ink106.xml"/><Relationship Id="rId228" Type="http://schemas.openxmlformats.org/officeDocument/2006/relationships/image" Target="../media/image109.png"/><Relationship Id="rId249" Type="http://schemas.openxmlformats.org/officeDocument/2006/relationships/image" Target="../media/image119.png"/><Relationship Id="rId13" Type="http://schemas.openxmlformats.org/officeDocument/2006/relationships/customXml" Target="../ink/ink2.xml"/><Relationship Id="rId109" Type="http://schemas.openxmlformats.org/officeDocument/2006/relationships/customXml" Target="../ink/ink53.xml"/><Relationship Id="rId260" Type="http://schemas.openxmlformats.org/officeDocument/2006/relationships/image" Target="../media/image124.png"/><Relationship Id="rId34" Type="http://schemas.openxmlformats.org/officeDocument/2006/relationships/image" Target="../media/image21.png"/><Relationship Id="rId55" Type="http://schemas.openxmlformats.org/officeDocument/2006/relationships/image" Target="../media/image31.png"/><Relationship Id="rId76" Type="http://schemas.openxmlformats.org/officeDocument/2006/relationships/image" Target="../media/image39.png"/><Relationship Id="rId97" Type="http://schemas.openxmlformats.org/officeDocument/2006/relationships/customXml" Target="../ink/ink47.xml"/><Relationship Id="rId120" Type="http://schemas.openxmlformats.org/officeDocument/2006/relationships/image" Target="../media/image61.png"/><Relationship Id="rId141" Type="http://schemas.openxmlformats.org/officeDocument/2006/relationships/image" Target="../media/image71.png"/><Relationship Id="rId7" Type="http://schemas.openxmlformats.org/officeDocument/2006/relationships/notesSlide" Target="../notesSlides/notesSlide3.xml"/><Relationship Id="rId162" Type="http://schemas.openxmlformats.org/officeDocument/2006/relationships/customXml" Target="../ink/ink81.xml"/><Relationship Id="rId183" Type="http://schemas.openxmlformats.org/officeDocument/2006/relationships/image" Target="../media/image90.png"/><Relationship Id="rId218" Type="http://schemas.openxmlformats.org/officeDocument/2006/relationships/image" Target="../media/image105.png"/><Relationship Id="rId239" Type="http://schemas.openxmlformats.org/officeDocument/2006/relationships/image" Target="../media/image114.png"/><Relationship Id="rId250" Type="http://schemas.openxmlformats.org/officeDocument/2006/relationships/customXml" Target="../ink/ink130.xml"/><Relationship Id="rId24" Type="http://schemas.openxmlformats.org/officeDocument/2006/relationships/image" Target="../media/image16.png"/><Relationship Id="rId45" Type="http://schemas.openxmlformats.org/officeDocument/2006/relationships/customXml" Target="../ink/ink18.xml"/><Relationship Id="rId66" Type="http://schemas.openxmlformats.org/officeDocument/2006/relationships/image" Target="../media/image35.png"/><Relationship Id="rId87" Type="http://schemas.openxmlformats.org/officeDocument/2006/relationships/customXml" Target="../ink/ink42.xml"/><Relationship Id="rId110" Type="http://schemas.openxmlformats.org/officeDocument/2006/relationships/image" Target="../media/image56.png"/><Relationship Id="rId131" Type="http://schemas.openxmlformats.org/officeDocument/2006/relationships/image" Target="../media/image66.png"/><Relationship Id="rId152" Type="http://schemas.openxmlformats.org/officeDocument/2006/relationships/customXml" Target="../ink/ink76.xml"/><Relationship Id="rId173" Type="http://schemas.openxmlformats.org/officeDocument/2006/relationships/image" Target="../media/image85.png"/><Relationship Id="rId194" Type="http://schemas.openxmlformats.org/officeDocument/2006/relationships/customXml" Target="../ink/ink98.xml"/><Relationship Id="rId208" Type="http://schemas.openxmlformats.org/officeDocument/2006/relationships/image" Target="../media/image101.png"/><Relationship Id="rId229" Type="http://schemas.openxmlformats.org/officeDocument/2006/relationships/customXml" Target="../ink/ink119.xml"/><Relationship Id="rId240" Type="http://schemas.openxmlformats.org/officeDocument/2006/relationships/customXml" Target="../ink/ink125.xml"/><Relationship Id="rId261" Type="http://schemas.openxmlformats.org/officeDocument/2006/relationships/customXml" Target="../ink/ink136.xml"/><Relationship Id="rId14" Type="http://schemas.openxmlformats.org/officeDocument/2006/relationships/image" Target="../media/image11.png"/><Relationship Id="rId35" Type="http://schemas.openxmlformats.org/officeDocument/2006/relationships/customXml" Target="../ink/ink13.xml"/><Relationship Id="rId56" Type="http://schemas.openxmlformats.org/officeDocument/2006/relationships/customXml" Target="../ink/ink24.xml"/><Relationship Id="rId77" Type="http://schemas.openxmlformats.org/officeDocument/2006/relationships/customXml" Target="../ink/ink37.xml"/><Relationship Id="rId100" Type="http://schemas.openxmlformats.org/officeDocument/2006/relationships/image" Target="../media/image51.png"/><Relationship Id="rId8" Type="http://schemas.openxmlformats.org/officeDocument/2006/relationships/image" Target="../media/image7.png"/><Relationship Id="rId98" Type="http://schemas.openxmlformats.org/officeDocument/2006/relationships/image" Target="../media/image50.png"/><Relationship Id="rId121" Type="http://schemas.openxmlformats.org/officeDocument/2006/relationships/customXml" Target="../ink/ink59.xml"/><Relationship Id="rId142" Type="http://schemas.openxmlformats.org/officeDocument/2006/relationships/customXml" Target="../ink/ink70.xml"/><Relationship Id="rId163" Type="http://schemas.openxmlformats.org/officeDocument/2006/relationships/customXml" Target="../ink/ink82.xml"/><Relationship Id="rId184" Type="http://schemas.openxmlformats.org/officeDocument/2006/relationships/customXml" Target="../ink/ink93.xml"/><Relationship Id="rId219" Type="http://schemas.openxmlformats.org/officeDocument/2006/relationships/customXml" Target="../ink/ink113.xml"/><Relationship Id="rId230" Type="http://schemas.openxmlformats.org/officeDocument/2006/relationships/customXml" Target="../ink/ink120.xml"/><Relationship Id="rId251" Type="http://schemas.openxmlformats.org/officeDocument/2006/relationships/customXml" Target="../ink/ink131.xml"/><Relationship Id="rId25" Type="http://schemas.openxmlformats.org/officeDocument/2006/relationships/customXml" Target="../ink/ink8.xml"/><Relationship Id="rId46" Type="http://schemas.openxmlformats.org/officeDocument/2006/relationships/image" Target="../media/image27.png"/><Relationship Id="rId67" Type="http://schemas.openxmlformats.org/officeDocument/2006/relationships/customXml" Target="../ink/ink31.xml"/><Relationship Id="rId88" Type="http://schemas.openxmlformats.org/officeDocument/2006/relationships/image" Target="../media/image45.png"/><Relationship Id="rId111" Type="http://schemas.openxmlformats.org/officeDocument/2006/relationships/customXml" Target="../ink/ink54.xml"/><Relationship Id="rId132" Type="http://schemas.openxmlformats.org/officeDocument/2006/relationships/customXml" Target="../ink/ink65.xml"/><Relationship Id="rId153" Type="http://schemas.openxmlformats.org/officeDocument/2006/relationships/image" Target="../media/image76.png"/><Relationship Id="rId174" Type="http://schemas.openxmlformats.org/officeDocument/2006/relationships/customXml" Target="../ink/ink88.xml"/><Relationship Id="rId195" Type="http://schemas.openxmlformats.org/officeDocument/2006/relationships/customXml" Target="../ink/ink99.xml"/><Relationship Id="rId209" Type="http://schemas.openxmlformats.org/officeDocument/2006/relationships/customXml" Target="../ink/ink107.xml"/><Relationship Id="rId220" Type="http://schemas.openxmlformats.org/officeDocument/2006/relationships/image" Target="../media/image106.png"/><Relationship Id="rId241" Type="http://schemas.openxmlformats.org/officeDocument/2006/relationships/image" Target="../media/image115.png"/><Relationship Id="rId15" Type="http://schemas.openxmlformats.org/officeDocument/2006/relationships/customXml" Target="../ink/ink3.xml"/><Relationship Id="rId36" Type="http://schemas.openxmlformats.org/officeDocument/2006/relationships/image" Target="../media/image22.png"/><Relationship Id="rId57" Type="http://schemas.openxmlformats.org/officeDocument/2006/relationships/image" Target="../media/image32.png"/><Relationship Id="rId262" Type="http://schemas.openxmlformats.org/officeDocument/2006/relationships/image" Target="../media/image125.png"/><Relationship Id="rId78" Type="http://schemas.openxmlformats.org/officeDocument/2006/relationships/image" Target="../media/image40.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customXml" Target="../ink/ink60.xml"/><Relationship Id="rId143" Type="http://schemas.openxmlformats.org/officeDocument/2006/relationships/image" Target="../media/image72.png"/><Relationship Id="rId164" Type="http://schemas.openxmlformats.org/officeDocument/2006/relationships/image" Target="../media/image81.png"/><Relationship Id="rId185" Type="http://schemas.openxmlformats.org/officeDocument/2006/relationships/image" Target="../media/image91.png"/><Relationship Id="rId9" Type="http://schemas.openxmlformats.org/officeDocument/2006/relationships/image" Target="../media/image8.png"/><Relationship Id="rId210" Type="http://schemas.openxmlformats.org/officeDocument/2006/relationships/image" Target="../media/image102.png"/><Relationship Id="rId26" Type="http://schemas.openxmlformats.org/officeDocument/2006/relationships/image" Target="../media/image17.png"/><Relationship Id="rId231" Type="http://schemas.openxmlformats.org/officeDocument/2006/relationships/image" Target="../media/image110.png"/><Relationship Id="rId252" Type="http://schemas.openxmlformats.org/officeDocument/2006/relationships/image" Target="../media/image120.png"/><Relationship Id="rId47" Type="http://schemas.openxmlformats.org/officeDocument/2006/relationships/customXml" Target="../ink/ink19.xml"/><Relationship Id="rId68" Type="http://schemas.openxmlformats.org/officeDocument/2006/relationships/customXml" Target="../ink/ink32.xml"/><Relationship Id="rId89" Type="http://schemas.openxmlformats.org/officeDocument/2006/relationships/customXml" Target="../ink/ink43.xml"/><Relationship Id="rId112" Type="http://schemas.openxmlformats.org/officeDocument/2006/relationships/image" Target="../media/image57.png"/><Relationship Id="rId133" Type="http://schemas.openxmlformats.org/officeDocument/2006/relationships/image" Target="../media/image67.png"/><Relationship Id="rId154" Type="http://schemas.openxmlformats.org/officeDocument/2006/relationships/customXml" Target="../ink/ink77.xml"/><Relationship Id="rId175" Type="http://schemas.openxmlformats.org/officeDocument/2006/relationships/image" Target="../media/image86.png"/><Relationship Id="rId196" Type="http://schemas.openxmlformats.org/officeDocument/2006/relationships/image" Target="../media/image96.png"/><Relationship Id="rId200" Type="http://schemas.openxmlformats.org/officeDocument/2006/relationships/customXml" Target="../ink/ink102.xml"/><Relationship Id="rId16" Type="http://schemas.openxmlformats.org/officeDocument/2006/relationships/image" Target="../media/image12.png"/><Relationship Id="rId221" Type="http://schemas.openxmlformats.org/officeDocument/2006/relationships/customXml" Target="../ink/ink114.xml"/><Relationship Id="rId242" Type="http://schemas.openxmlformats.org/officeDocument/2006/relationships/customXml" Target="../ink/ink126.xml"/><Relationship Id="rId263" Type="http://schemas.openxmlformats.org/officeDocument/2006/relationships/image" Target="../media/image126.png"/><Relationship Id="rId37" Type="http://schemas.openxmlformats.org/officeDocument/2006/relationships/customXml" Target="../ink/ink14.xml"/><Relationship Id="rId58" Type="http://schemas.openxmlformats.org/officeDocument/2006/relationships/customXml" Target="../ink/ink25.xml"/><Relationship Id="rId79" Type="http://schemas.openxmlformats.org/officeDocument/2006/relationships/customXml" Target="../ink/ink38.xml"/><Relationship Id="rId102" Type="http://schemas.openxmlformats.org/officeDocument/2006/relationships/image" Target="../media/image52.png"/><Relationship Id="rId123" Type="http://schemas.openxmlformats.org/officeDocument/2006/relationships/image" Target="../media/image62.png"/><Relationship Id="rId144" Type="http://schemas.openxmlformats.org/officeDocument/2006/relationships/customXml" Target="../ink/ink71.xml"/><Relationship Id="rId90" Type="http://schemas.openxmlformats.org/officeDocument/2006/relationships/image" Target="../media/image46.png"/><Relationship Id="rId165" Type="http://schemas.openxmlformats.org/officeDocument/2006/relationships/customXml" Target="../ink/ink83.xml"/><Relationship Id="rId186" Type="http://schemas.openxmlformats.org/officeDocument/2006/relationships/customXml" Target="../ink/ink94.xml"/><Relationship Id="rId211" Type="http://schemas.openxmlformats.org/officeDocument/2006/relationships/customXml" Target="../ink/ink108.xml"/><Relationship Id="rId232" Type="http://schemas.openxmlformats.org/officeDocument/2006/relationships/customXml" Target="../ink/ink121.xml"/><Relationship Id="rId253" Type="http://schemas.openxmlformats.org/officeDocument/2006/relationships/customXml" Target="../ink/ink132.xml"/><Relationship Id="rId27" Type="http://schemas.openxmlformats.org/officeDocument/2006/relationships/customXml" Target="../ink/ink9.xml"/><Relationship Id="rId48" Type="http://schemas.openxmlformats.org/officeDocument/2006/relationships/image" Target="../media/image28.png"/><Relationship Id="rId69" Type="http://schemas.openxmlformats.org/officeDocument/2006/relationships/image" Target="../media/image36.png"/><Relationship Id="rId113" Type="http://schemas.openxmlformats.org/officeDocument/2006/relationships/customXml" Target="../ink/ink55.xml"/><Relationship Id="rId134" Type="http://schemas.openxmlformats.org/officeDocument/2006/relationships/customXml" Target="../ink/ink66.xml"/><Relationship Id="rId80" Type="http://schemas.openxmlformats.org/officeDocument/2006/relationships/image" Target="../media/image41.png"/><Relationship Id="rId155" Type="http://schemas.openxmlformats.org/officeDocument/2006/relationships/image" Target="../media/image77.png"/><Relationship Id="rId176" Type="http://schemas.openxmlformats.org/officeDocument/2006/relationships/customXml" Target="../ink/ink89.xml"/><Relationship Id="rId197" Type="http://schemas.openxmlformats.org/officeDocument/2006/relationships/customXml" Target="../ink/ink100.xml"/><Relationship Id="rId201" Type="http://schemas.openxmlformats.org/officeDocument/2006/relationships/image" Target="../media/image98.png"/><Relationship Id="rId222" Type="http://schemas.openxmlformats.org/officeDocument/2006/relationships/customXml" Target="../ink/ink115.xml"/><Relationship Id="rId243" Type="http://schemas.openxmlformats.org/officeDocument/2006/relationships/image" Target="../media/image116.png"/><Relationship Id="rId17" Type="http://schemas.openxmlformats.org/officeDocument/2006/relationships/customXml" Target="../ink/ink4.xml"/><Relationship Id="rId38" Type="http://schemas.openxmlformats.org/officeDocument/2006/relationships/image" Target="../media/image23.png"/><Relationship Id="rId59" Type="http://schemas.openxmlformats.org/officeDocument/2006/relationships/image" Target="../media/image33.png"/><Relationship Id="rId103" Type="http://schemas.openxmlformats.org/officeDocument/2006/relationships/customXml" Target="../ink/ink50.xml"/><Relationship Id="rId124" Type="http://schemas.openxmlformats.org/officeDocument/2006/relationships/customXml" Target="../ink/ink61.xml"/><Relationship Id="rId70" Type="http://schemas.openxmlformats.org/officeDocument/2006/relationships/customXml" Target="../ink/ink33.xml"/><Relationship Id="rId91" Type="http://schemas.openxmlformats.org/officeDocument/2006/relationships/customXml" Target="../ink/ink44.xml"/><Relationship Id="rId145" Type="http://schemas.openxmlformats.org/officeDocument/2006/relationships/customXml" Target="../ink/ink72.xml"/><Relationship Id="rId166" Type="http://schemas.openxmlformats.org/officeDocument/2006/relationships/image" Target="../media/image82.png"/><Relationship Id="rId187" Type="http://schemas.openxmlformats.org/officeDocument/2006/relationships/image" Target="../media/image92.png"/><Relationship Id="rId1" Type="http://schemas.openxmlformats.org/officeDocument/2006/relationships/tags" Target="../tags/tag3.xml"/><Relationship Id="rId212" Type="http://schemas.openxmlformats.org/officeDocument/2006/relationships/image" Target="../media/image103.png"/><Relationship Id="rId233" Type="http://schemas.openxmlformats.org/officeDocument/2006/relationships/image" Target="../media/image111.png"/><Relationship Id="rId254" Type="http://schemas.openxmlformats.org/officeDocument/2006/relationships/image" Target="../media/image121.png"/><Relationship Id="rId28" Type="http://schemas.openxmlformats.org/officeDocument/2006/relationships/image" Target="../media/image18.png"/><Relationship Id="rId49" Type="http://schemas.openxmlformats.org/officeDocument/2006/relationships/customXml" Target="../ink/ink20.xml"/><Relationship Id="rId114" Type="http://schemas.openxmlformats.org/officeDocument/2006/relationships/image" Target="../media/image58.png"/><Relationship Id="rId60" Type="http://schemas.openxmlformats.org/officeDocument/2006/relationships/customXml" Target="../ink/ink26.xml"/><Relationship Id="rId81" Type="http://schemas.openxmlformats.org/officeDocument/2006/relationships/customXml" Target="../ink/ink39.xml"/><Relationship Id="rId135" Type="http://schemas.openxmlformats.org/officeDocument/2006/relationships/image" Target="../media/image68.png"/><Relationship Id="rId156" Type="http://schemas.openxmlformats.org/officeDocument/2006/relationships/customXml" Target="../ink/ink78.xml"/><Relationship Id="rId177" Type="http://schemas.openxmlformats.org/officeDocument/2006/relationships/image" Target="../media/image87.png"/><Relationship Id="rId198" Type="http://schemas.openxmlformats.org/officeDocument/2006/relationships/customXml" Target="../ink/ink101.xml"/><Relationship Id="rId202" Type="http://schemas.openxmlformats.org/officeDocument/2006/relationships/customXml" Target="../ink/ink103.xml"/><Relationship Id="rId223" Type="http://schemas.openxmlformats.org/officeDocument/2006/relationships/image" Target="../media/image107.png"/><Relationship Id="rId244" Type="http://schemas.openxmlformats.org/officeDocument/2006/relationships/customXml" Target="../ink/ink127.xml"/><Relationship Id="rId18" Type="http://schemas.openxmlformats.org/officeDocument/2006/relationships/image" Target="../media/image13.png"/><Relationship Id="rId39" Type="http://schemas.openxmlformats.org/officeDocument/2006/relationships/customXml" Target="../ink/ink15.xml"/><Relationship Id="rId50" Type="http://schemas.openxmlformats.org/officeDocument/2006/relationships/image" Target="../media/image29.png"/><Relationship Id="rId104" Type="http://schemas.openxmlformats.org/officeDocument/2006/relationships/image" Target="../media/image53.png"/><Relationship Id="rId125" Type="http://schemas.openxmlformats.org/officeDocument/2006/relationships/image" Target="../media/image63.png"/><Relationship Id="rId146" Type="http://schemas.openxmlformats.org/officeDocument/2006/relationships/image" Target="../media/image73.png"/><Relationship Id="rId167" Type="http://schemas.openxmlformats.org/officeDocument/2006/relationships/customXml" Target="../ink/ink84.xml"/><Relationship Id="rId188" Type="http://schemas.openxmlformats.org/officeDocument/2006/relationships/customXml" Target="../ink/ink95.xml"/><Relationship Id="rId71" Type="http://schemas.openxmlformats.org/officeDocument/2006/relationships/image" Target="../media/image37.png"/><Relationship Id="rId92" Type="http://schemas.openxmlformats.org/officeDocument/2006/relationships/image" Target="../media/image47.png"/><Relationship Id="rId213" Type="http://schemas.openxmlformats.org/officeDocument/2006/relationships/customXml" Target="../ink/ink109.xml"/><Relationship Id="rId234" Type="http://schemas.openxmlformats.org/officeDocument/2006/relationships/customXml" Target="../ink/ink122.xml"/><Relationship Id="rId2" Type="http://schemas.microsoft.com/office/2007/relationships/media" Target="../media/media6.mov"/><Relationship Id="rId29" Type="http://schemas.openxmlformats.org/officeDocument/2006/relationships/customXml" Target="../ink/ink10.xml"/><Relationship Id="rId255" Type="http://schemas.openxmlformats.org/officeDocument/2006/relationships/customXml" Target="../ink/ink133.xml"/><Relationship Id="rId40" Type="http://schemas.openxmlformats.org/officeDocument/2006/relationships/image" Target="../media/image24.png"/><Relationship Id="rId115" Type="http://schemas.openxmlformats.org/officeDocument/2006/relationships/customXml" Target="../ink/ink56.xml"/><Relationship Id="rId136" Type="http://schemas.openxmlformats.org/officeDocument/2006/relationships/customXml" Target="../ink/ink67.xml"/><Relationship Id="rId157" Type="http://schemas.openxmlformats.org/officeDocument/2006/relationships/image" Target="../media/image78.png"/><Relationship Id="rId178" Type="http://schemas.openxmlformats.org/officeDocument/2006/relationships/customXml" Target="../ink/ink90.xml"/><Relationship Id="rId61" Type="http://schemas.openxmlformats.org/officeDocument/2006/relationships/image" Target="../media/image34.png"/><Relationship Id="rId82" Type="http://schemas.openxmlformats.org/officeDocument/2006/relationships/image" Target="../media/image42.png"/><Relationship Id="rId199" Type="http://schemas.openxmlformats.org/officeDocument/2006/relationships/image" Target="../media/image97.png"/><Relationship Id="rId203" Type="http://schemas.openxmlformats.org/officeDocument/2006/relationships/image" Target="../media/image99.png"/><Relationship Id="rId19" Type="http://schemas.openxmlformats.org/officeDocument/2006/relationships/customXml" Target="../ink/ink5.xml"/><Relationship Id="rId224" Type="http://schemas.openxmlformats.org/officeDocument/2006/relationships/customXml" Target="../ink/ink116.xml"/><Relationship Id="rId245" Type="http://schemas.openxmlformats.org/officeDocument/2006/relationships/image" Target="../media/image117.png"/><Relationship Id="rId30" Type="http://schemas.openxmlformats.org/officeDocument/2006/relationships/image" Target="../media/image19.png"/><Relationship Id="rId105" Type="http://schemas.openxmlformats.org/officeDocument/2006/relationships/customXml" Target="../ink/ink51.xml"/><Relationship Id="rId126" Type="http://schemas.openxmlformats.org/officeDocument/2006/relationships/customXml" Target="../ink/ink62.xml"/><Relationship Id="rId147" Type="http://schemas.openxmlformats.org/officeDocument/2006/relationships/customXml" Target="../ink/ink73.xml"/><Relationship Id="rId168" Type="http://schemas.openxmlformats.org/officeDocument/2006/relationships/image" Target="../media/image83.png"/><Relationship Id="rId51" Type="http://schemas.openxmlformats.org/officeDocument/2006/relationships/customXml" Target="../ink/ink21.xml"/><Relationship Id="rId72" Type="http://schemas.openxmlformats.org/officeDocument/2006/relationships/customXml" Target="../ink/ink34.xml"/><Relationship Id="rId93" Type="http://schemas.openxmlformats.org/officeDocument/2006/relationships/customXml" Target="../ink/ink45.xml"/><Relationship Id="rId189" Type="http://schemas.openxmlformats.org/officeDocument/2006/relationships/image" Target="../media/image93.png"/><Relationship Id="rId3" Type="http://schemas.openxmlformats.org/officeDocument/2006/relationships/video" Target="../media/media6.mov"/><Relationship Id="rId214" Type="http://schemas.openxmlformats.org/officeDocument/2006/relationships/customXml" Target="../ink/ink110.xml"/><Relationship Id="rId235" Type="http://schemas.openxmlformats.org/officeDocument/2006/relationships/image" Target="../media/image112.png"/><Relationship Id="rId256" Type="http://schemas.openxmlformats.org/officeDocument/2006/relationships/image" Target="../media/image122.png"/><Relationship Id="rId116" Type="http://schemas.openxmlformats.org/officeDocument/2006/relationships/image" Target="../media/image59.png"/><Relationship Id="rId137" Type="http://schemas.openxmlformats.org/officeDocument/2006/relationships/image" Target="../media/image69.png"/><Relationship Id="rId158" Type="http://schemas.openxmlformats.org/officeDocument/2006/relationships/customXml" Target="../ink/ink79.xml"/><Relationship Id="rId20" Type="http://schemas.openxmlformats.org/officeDocument/2006/relationships/image" Target="../media/image14.png"/><Relationship Id="rId41" Type="http://schemas.openxmlformats.org/officeDocument/2006/relationships/customXml" Target="../ink/ink16.xml"/><Relationship Id="rId62" Type="http://schemas.openxmlformats.org/officeDocument/2006/relationships/customXml" Target="../ink/ink27.xml"/><Relationship Id="rId83" Type="http://schemas.openxmlformats.org/officeDocument/2006/relationships/customXml" Target="../ink/ink40.xml"/><Relationship Id="rId179" Type="http://schemas.openxmlformats.org/officeDocument/2006/relationships/image" Target="../media/image88.png"/><Relationship Id="rId190" Type="http://schemas.openxmlformats.org/officeDocument/2006/relationships/customXml" Target="../ink/ink96.xml"/><Relationship Id="rId204" Type="http://schemas.openxmlformats.org/officeDocument/2006/relationships/customXml" Target="../ink/ink104.xml"/><Relationship Id="rId225" Type="http://schemas.openxmlformats.org/officeDocument/2006/relationships/image" Target="../media/image108.png"/><Relationship Id="rId246" Type="http://schemas.openxmlformats.org/officeDocument/2006/relationships/customXml" Target="../ink/ink128.xml"/><Relationship Id="rId106" Type="http://schemas.openxmlformats.org/officeDocument/2006/relationships/image" Target="../media/image54.png"/><Relationship Id="rId127" Type="http://schemas.openxmlformats.org/officeDocument/2006/relationships/image" Target="../media/image64.png"/><Relationship Id="rId10" Type="http://schemas.openxmlformats.org/officeDocument/2006/relationships/image" Target="../media/image9.png"/><Relationship Id="rId31" Type="http://schemas.openxmlformats.org/officeDocument/2006/relationships/customXml" Target="../ink/ink11.xml"/><Relationship Id="rId52" Type="http://schemas.openxmlformats.org/officeDocument/2006/relationships/image" Target="../media/image30.png"/><Relationship Id="rId73" Type="http://schemas.openxmlformats.org/officeDocument/2006/relationships/customXml" Target="../ink/ink35.xml"/><Relationship Id="rId94" Type="http://schemas.openxmlformats.org/officeDocument/2006/relationships/image" Target="../media/image48.png"/><Relationship Id="rId148" Type="http://schemas.openxmlformats.org/officeDocument/2006/relationships/image" Target="../media/image74.png"/><Relationship Id="rId169" Type="http://schemas.openxmlformats.org/officeDocument/2006/relationships/customXml" Target="../ink/ink85.xml"/><Relationship Id="rId4" Type="http://schemas.microsoft.com/office/2007/relationships/media" Target="../media/media7.mov"/><Relationship Id="rId180" Type="http://schemas.openxmlformats.org/officeDocument/2006/relationships/customXml" Target="../ink/ink91.xml"/><Relationship Id="rId215" Type="http://schemas.openxmlformats.org/officeDocument/2006/relationships/customXml" Target="../ink/ink111.xml"/><Relationship Id="rId236" Type="http://schemas.openxmlformats.org/officeDocument/2006/relationships/customXml" Target="../ink/ink123.xml"/><Relationship Id="rId257" Type="http://schemas.openxmlformats.org/officeDocument/2006/relationships/customXml" Target="../ink/ink134.xml"/><Relationship Id="rId42" Type="http://schemas.openxmlformats.org/officeDocument/2006/relationships/image" Target="../media/image25.png"/><Relationship Id="rId84" Type="http://schemas.openxmlformats.org/officeDocument/2006/relationships/image" Target="../media/image43.png"/><Relationship Id="rId138" Type="http://schemas.openxmlformats.org/officeDocument/2006/relationships/customXml" Target="../ink/ink6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17.png"/></Relationships>
</file>

<file path=ppt/slides/_rels/slide51.xml.rels><?xml version="1.0" encoding="UTF-8" standalone="yes"?>
<Relationships xmlns="http://schemas.openxmlformats.org/package/2006/relationships"><Relationship Id="rId3" Type="http://schemas.openxmlformats.org/officeDocument/2006/relationships/hyperlink" Target="http://speednet-cvpr20.github.io/"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30.png"/><Relationship Id="rId3" Type="http://schemas.microsoft.com/office/2007/relationships/media" Target="../media/media9.mp4"/><Relationship Id="rId7" Type="http://schemas.openxmlformats.org/officeDocument/2006/relationships/image" Target="../media/image129.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video" Target="../media/media9.mp4"/></Relationships>
</file>

<file path=ppt/slides/_rels/slide9.xml.rels><?xml version="1.0" encoding="UTF-8" standalone="yes"?>
<Relationships xmlns="http://schemas.openxmlformats.org/package/2006/relationships"><Relationship Id="rId8" Type="http://schemas.openxmlformats.org/officeDocument/2006/relationships/image" Target="../media/image132.png"/><Relationship Id="rId3" Type="http://schemas.microsoft.com/office/2007/relationships/media" Target="../media/media11.mp4"/><Relationship Id="rId7" Type="http://schemas.openxmlformats.org/officeDocument/2006/relationships/image" Target="../media/image131.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video" Target="../media/media1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169" y="555748"/>
            <a:ext cx="9312031" cy="3530600"/>
          </a:xfrm>
        </p:spPr>
        <p:txBody>
          <a:bodyPr>
            <a:normAutofit fontScale="90000"/>
          </a:bodyPr>
          <a:lstStyle/>
          <a:p>
            <a:pPr algn="l"/>
            <a:r>
              <a:rPr lang="en-US" dirty="0">
                <a:cs typeface="Calibri Light"/>
              </a:rPr>
              <a:t>Learning the Speediness in Videos and Generating novel videos from a single sample</a:t>
            </a:r>
            <a:br>
              <a:rPr lang="en-US" b="1" dirty="0">
                <a:cs typeface="Calibri Light"/>
              </a:rPr>
            </a:br>
            <a:br>
              <a:rPr lang="en-US" dirty="0">
                <a:cs typeface="Calibri Light"/>
              </a:rPr>
            </a:br>
            <a:endParaRPr lang="en-US" sz="3600" dirty="0">
              <a:cs typeface="Calibri Light"/>
            </a:endParaRPr>
          </a:p>
        </p:txBody>
      </p:sp>
      <p:sp>
        <p:nvSpPr>
          <p:cNvPr id="5" name="TextBox 4">
            <a:extLst>
              <a:ext uri="{FF2B5EF4-FFF2-40B4-BE49-F238E27FC236}">
                <a16:creationId xmlns:a16="http://schemas.microsoft.com/office/drawing/2014/main" id="{2DD337D4-8C8D-43A1-81A0-D3C76EB85A21}"/>
              </a:ext>
            </a:extLst>
          </p:cNvPr>
          <p:cNvSpPr txBox="1"/>
          <p:nvPr/>
        </p:nvSpPr>
        <p:spPr>
          <a:xfrm>
            <a:off x="1051169" y="3806093"/>
            <a:ext cx="726635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alibri Light"/>
              </a:rPr>
              <a:t>Sagie Benaim</a:t>
            </a:r>
            <a:r>
              <a:rPr lang="en-US" sz="2800" b="1">
                <a:latin typeface="Calibri Light"/>
                <a:cs typeface="Calibri Light"/>
              </a:rPr>
              <a:t>​</a:t>
            </a:r>
            <a:br>
              <a:rPr lang="en-US" sz="2800">
                <a:latin typeface="Calibri Light"/>
                <a:cs typeface="Calibri Light"/>
              </a:rPr>
            </a:br>
            <a:r>
              <a:rPr lang="en-US" sz="2800">
                <a:latin typeface="Calibri Light"/>
              </a:rPr>
              <a:t>School of Computer Science, Tel Aviv University</a:t>
            </a:r>
            <a:endParaRPr lang="en-US" sz="2800"/>
          </a:p>
        </p:txBody>
      </p:sp>
      <p:pic>
        <p:nvPicPr>
          <p:cNvPr id="6" name="Picture 6" descr="A close up of a logo&#10;&#10;Description generated with very high confidence">
            <a:extLst>
              <a:ext uri="{FF2B5EF4-FFF2-40B4-BE49-F238E27FC236}">
                <a16:creationId xmlns:a16="http://schemas.microsoft.com/office/drawing/2014/main" id="{7EE9F6DB-2D99-40C1-9EEF-987ED002E756}"/>
              </a:ext>
            </a:extLst>
          </p:cNvPr>
          <p:cNvPicPr>
            <a:picLocks noChangeAspect="1"/>
          </p:cNvPicPr>
          <p:nvPr/>
        </p:nvPicPr>
        <p:blipFill>
          <a:blip r:embed="rId2"/>
          <a:stretch>
            <a:fillRect/>
          </a:stretch>
        </p:blipFill>
        <p:spPr>
          <a:xfrm>
            <a:off x="1121385" y="5127992"/>
            <a:ext cx="2045922" cy="880941"/>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79;p49">
            <a:extLst>
              <a:ext uri="{FF2B5EF4-FFF2-40B4-BE49-F238E27FC236}">
                <a16:creationId xmlns:a16="http://schemas.microsoft.com/office/drawing/2014/main" id="{CCA01EA0-FAB0-42AC-A718-2DD441B006EB}"/>
              </a:ext>
            </a:extLst>
          </p:cNvPr>
          <p:cNvSpPr txBox="1">
            <a:spLocks/>
          </p:cNvSpPr>
          <p:nvPr/>
        </p:nvSpPr>
        <p:spPr>
          <a:xfrm>
            <a:off x="567496" y="487749"/>
            <a:ext cx="10396000" cy="55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GB" sz="4800" b="1" dirty="0">
                <a:solidFill>
                  <a:schemeClr val="tx1">
                    <a:lumMod val="50000"/>
                  </a:schemeClr>
                </a:solidFill>
                <a:latin typeface="Google Sans" panose="020B0503030502040204" pitchFamily="34" charset="0"/>
              </a:rPr>
              <a:t>Training </a:t>
            </a:r>
            <a:r>
              <a:rPr lang="en-GB" sz="4800" b="1" dirty="0" err="1">
                <a:solidFill>
                  <a:schemeClr val="tx1">
                    <a:lumMod val="50000"/>
                  </a:schemeClr>
                </a:solidFill>
                <a:latin typeface="Google Sans" panose="020B0503030502040204" pitchFamily="34" charset="0"/>
              </a:rPr>
              <a:t>SpeedNet</a:t>
            </a:r>
            <a:endParaRPr lang="en" sz="4800" b="1" dirty="0">
              <a:solidFill>
                <a:schemeClr val="tx1">
                  <a:lumMod val="50000"/>
                </a:schemeClr>
              </a:solidFill>
              <a:latin typeface="Google Sans" panose="020B0503030502040204" pitchFamily="34" charset="0"/>
            </a:endParaRPr>
          </a:p>
        </p:txBody>
      </p:sp>
      <p:pic>
        <p:nvPicPr>
          <p:cNvPr id="6" name="Picture 5" descr="A picture containing screenshot&#10;&#10;Description automatically generated">
            <a:extLst>
              <a:ext uri="{FF2B5EF4-FFF2-40B4-BE49-F238E27FC236}">
                <a16:creationId xmlns:a16="http://schemas.microsoft.com/office/drawing/2014/main" id="{947EE1BC-E540-4FE2-9580-A91724B1269A}"/>
              </a:ext>
            </a:extLst>
          </p:cNvPr>
          <p:cNvPicPr>
            <a:picLocks noChangeAspect="1"/>
          </p:cNvPicPr>
          <p:nvPr/>
        </p:nvPicPr>
        <p:blipFill>
          <a:blip r:embed="rId3"/>
          <a:stretch>
            <a:fillRect/>
          </a:stretch>
        </p:blipFill>
        <p:spPr>
          <a:xfrm>
            <a:off x="686765" y="1490763"/>
            <a:ext cx="10396000" cy="2310223"/>
          </a:xfrm>
          <a:prstGeom prst="rect">
            <a:avLst/>
          </a:prstGeom>
        </p:spPr>
      </p:pic>
      <p:cxnSp>
        <p:nvCxnSpPr>
          <p:cNvPr id="12" name="Straight Arrow Connector 11">
            <a:extLst>
              <a:ext uri="{FF2B5EF4-FFF2-40B4-BE49-F238E27FC236}">
                <a16:creationId xmlns:a16="http://schemas.microsoft.com/office/drawing/2014/main" id="{97FD48D8-1D66-445A-833D-DB0F92F040CE}"/>
              </a:ext>
            </a:extLst>
          </p:cNvPr>
          <p:cNvCxnSpPr/>
          <p:nvPr/>
        </p:nvCxnSpPr>
        <p:spPr>
          <a:xfrm flipV="1">
            <a:off x="7487479" y="2878303"/>
            <a:ext cx="0" cy="1712844"/>
          </a:xfrm>
          <a:prstGeom prst="straightConnector1">
            <a:avLst/>
          </a:prstGeom>
          <a:ln w="28575">
            <a:prstDash val="sysDash"/>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7755807-AA44-45D5-BF24-F879A80E0964}"/>
              </a:ext>
            </a:extLst>
          </p:cNvPr>
          <p:cNvSpPr txBox="1"/>
          <p:nvPr/>
        </p:nvSpPr>
        <p:spPr>
          <a:xfrm>
            <a:off x="5236510" y="4813239"/>
            <a:ext cx="4501937" cy="1077218"/>
          </a:xfrm>
          <a:prstGeom prst="rect">
            <a:avLst/>
          </a:prstGeom>
          <a:noFill/>
        </p:spPr>
        <p:txBody>
          <a:bodyPr wrap="none" rtlCol="0">
            <a:spAutoFit/>
          </a:bodyPr>
          <a:lstStyle/>
          <a:p>
            <a:pPr algn="ctr"/>
            <a:r>
              <a:rPr lang="en-GB" sz="3200" dirty="0"/>
              <a:t>Spatial Max Pooling</a:t>
            </a:r>
          </a:p>
          <a:p>
            <a:pPr algn="ctr"/>
            <a:r>
              <a:rPr lang="en-GB" sz="3200" dirty="0"/>
              <a:t>Temporal Average Pooling</a:t>
            </a:r>
          </a:p>
        </p:txBody>
      </p:sp>
      <p:sp>
        <p:nvSpPr>
          <p:cNvPr id="5" name="Rectangle 4">
            <a:extLst>
              <a:ext uri="{FF2B5EF4-FFF2-40B4-BE49-F238E27FC236}">
                <a16:creationId xmlns:a16="http://schemas.microsoft.com/office/drawing/2014/main" id="{C706281D-A68A-4BC8-B87E-2229B0DE0E28}"/>
              </a:ext>
            </a:extLst>
          </p:cNvPr>
          <p:cNvSpPr/>
          <p:nvPr/>
        </p:nvSpPr>
        <p:spPr>
          <a:xfrm>
            <a:off x="1618407" y="1560197"/>
            <a:ext cx="809205" cy="293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400"/>
          </a:p>
        </p:txBody>
      </p:sp>
      <p:sp>
        <p:nvSpPr>
          <p:cNvPr id="7" name="Rectangle 6">
            <a:extLst>
              <a:ext uri="{FF2B5EF4-FFF2-40B4-BE49-F238E27FC236}">
                <a16:creationId xmlns:a16="http://schemas.microsoft.com/office/drawing/2014/main" id="{F2FAB55D-8D51-48C3-8660-F948766A8EA5}"/>
              </a:ext>
            </a:extLst>
          </p:cNvPr>
          <p:cNvSpPr/>
          <p:nvPr/>
        </p:nvSpPr>
        <p:spPr>
          <a:xfrm>
            <a:off x="1400568" y="3370105"/>
            <a:ext cx="1791036" cy="293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400"/>
          </a:p>
        </p:txBody>
      </p:sp>
      <p:sp>
        <p:nvSpPr>
          <p:cNvPr id="8" name="TextBox 7">
            <a:extLst>
              <a:ext uri="{FF2B5EF4-FFF2-40B4-BE49-F238E27FC236}">
                <a16:creationId xmlns:a16="http://schemas.microsoft.com/office/drawing/2014/main" id="{67B9BA46-A13B-405B-BC88-5949C212BACE}"/>
              </a:ext>
            </a:extLst>
          </p:cNvPr>
          <p:cNvSpPr txBox="1"/>
          <p:nvPr/>
        </p:nvSpPr>
        <p:spPr>
          <a:xfrm>
            <a:off x="1823406" y="1541147"/>
            <a:ext cx="366839" cy="338554"/>
          </a:xfrm>
          <a:prstGeom prst="rect">
            <a:avLst/>
          </a:prstGeom>
          <a:noFill/>
        </p:spPr>
        <p:txBody>
          <a:bodyPr wrap="square" rtlCol="0">
            <a:spAutoFit/>
          </a:bodyPr>
          <a:lstStyle/>
          <a:p>
            <a:r>
              <a:rPr lang="en-US" sz="1600" dirty="0">
                <a:solidFill>
                  <a:schemeClr val="accent6">
                    <a:lumMod val="75000"/>
                  </a:schemeClr>
                </a:solidFill>
              </a:rPr>
              <a:t>N</a:t>
            </a:r>
            <a:endParaRPr lang="LID4096" sz="1600" dirty="0">
              <a:solidFill>
                <a:schemeClr val="accent6">
                  <a:lumMod val="75000"/>
                </a:schemeClr>
              </a:solidFill>
            </a:endParaRPr>
          </a:p>
        </p:txBody>
      </p:sp>
      <p:sp>
        <p:nvSpPr>
          <p:cNvPr id="11" name="TextBox 10">
            <a:extLst>
              <a:ext uri="{FF2B5EF4-FFF2-40B4-BE49-F238E27FC236}">
                <a16:creationId xmlns:a16="http://schemas.microsoft.com/office/drawing/2014/main" id="{A6D08FDF-FEDB-4E86-BBAA-D5778C2DBA37}"/>
              </a:ext>
            </a:extLst>
          </p:cNvPr>
          <p:cNvSpPr txBox="1"/>
          <p:nvPr/>
        </p:nvSpPr>
        <p:spPr>
          <a:xfrm>
            <a:off x="1618407" y="3324599"/>
            <a:ext cx="1885367" cy="338554"/>
          </a:xfrm>
          <a:prstGeom prst="rect">
            <a:avLst/>
          </a:prstGeom>
          <a:noFill/>
        </p:spPr>
        <p:txBody>
          <a:bodyPr wrap="square" rtlCol="0">
            <a:spAutoFit/>
          </a:bodyPr>
          <a:lstStyle/>
          <a:p>
            <a:r>
              <a:rPr lang="en-US" sz="1600" dirty="0">
                <a:solidFill>
                  <a:schemeClr val="accent6">
                    <a:lumMod val="75000"/>
                  </a:schemeClr>
                </a:solidFill>
              </a:rPr>
              <a:t>(3 Channels)</a:t>
            </a:r>
            <a:endParaRPr lang="LID4096" sz="1600" dirty="0">
              <a:solidFill>
                <a:schemeClr val="accent6">
                  <a:lumMod val="75000"/>
                </a:schemeClr>
              </a:solidFill>
            </a:endParaRPr>
          </a:p>
        </p:txBody>
      </p:sp>
    </p:spTree>
    <p:extLst>
      <p:ext uri="{BB962C8B-B14F-4D97-AF65-F5344CB8AC3E}">
        <p14:creationId xmlns:p14="http://schemas.microsoft.com/office/powerpoint/2010/main" val="2033020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8B1F00-6749-497E-B2D0-633E855FC2C9}"/>
              </a:ext>
            </a:extLst>
          </p:cNvPr>
          <p:cNvSpPr>
            <a:spLocks noGrp="1"/>
          </p:cNvSpPr>
          <p:nvPr>
            <p:ph type="title"/>
          </p:nvPr>
        </p:nvSpPr>
        <p:spPr/>
        <p:txBody>
          <a:bodyPr/>
          <a:lstStyle/>
          <a:p>
            <a:r>
              <a:rPr lang="en-GB" dirty="0"/>
              <a:t>`	</a:t>
            </a:r>
          </a:p>
        </p:txBody>
      </p:sp>
      <p:sp>
        <p:nvSpPr>
          <p:cNvPr id="4" name="Google Shape;479;p49">
            <a:extLst>
              <a:ext uri="{FF2B5EF4-FFF2-40B4-BE49-F238E27FC236}">
                <a16:creationId xmlns:a16="http://schemas.microsoft.com/office/drawing/2014/main" id="{CCA01EA0-FAB0-42AC-A718-2DD441B006EB}"/>
              </a:ext>
            </a:extLst>
          </p:cNvPr>
          <p:cNvSpPr txBox="1">
            <a:spLocks/>
          </p:cNvSpPr>
          <p:nvPr/>
        </p:nvSpPr>
        <p:spPr>
          <a:xfrm>
            <a:off x="1089852" y="352500"/>
            <a:ext cx="10396000" cy="55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GB" sz="4800" b="1" dirty="0">
                <a:solidFill>
                  <a:schemeClr val="tx1">
                    <a:lumMod val="50000"/>
                  </a:schemeClr>
                </a:solidFill>
                <a:latin typeface="Google Sans" panose="020B0503030502040204" pitchFamily="34" charset="0"/>
              </a:rPr>
              <a:t>Training </a:t>
            </a:r>
            <a:r>
              <a:rPr lang="en-GB" sz="4800" b="1" dirty="0" err="1">
                <a:solidFill>
                  <a:schemeClr val="tx1">
                    <a:lumMod val="50000"/>
                  </a:schemeClr>
                </a:solidFill>
                <a:latin typeface="Google Sans" panose="020B0503030502040204" pitchFamily="34" charset="0"/>
              </a:rPr>
              <a:t>SpeedNet</a:t>
            </a:r>
            <a:r>
              <a:rPr lang="en-GB" sz="4800" b="1" dirty="0">
                <a:solidFill>
                  <a:schemeClr val="tx1">
                    <a:lumMod val="50000"/>
                  </a:schemeClr>
                </a:solidFill>
                <a:latin typeface="Google Sans" panose="020B0503030502040204" pitchFamily="34" charset="0"/>
              </a:rPr>
              <a:t>: Artificial Cues</a:t>
            </a:r>
            <a:endParaRPr lang="en" sz="4800" b="1" dirty="0">
              <a:solidFill>
                <a:schemeClr val="tx1">
                  <a:lumMod val="50000"/>
                </a:schemeClr>
              </a:solidFill>
              <a:latin typeface="Google Sans" panose="020B0503030502040204" pitchFamily="34" charset="0"/>
            </a:endParaRPr>
          </a:p>
        </p:txBody>
      </p:sp>
      <p:sp>
        <p:nvSpPr>
          <p:cNvPr id="2" name="TextBox 1">
            <a:extLst>
              <a:ext uri="{FF2B5EF4-FFF2-40B4-BE49-F238E27FC236}">
                <a16:creationId xmlns:a16="http://schemas.microsoft.com/office/drawing/2014/main" id="{95F9F35E-13B8-4730-8658-24261FC70721}"/>
              </a:ext>
            </a:extLst>
          </p:cNvPr>
          <p:cNvSpPr txBox="1"/>
          <p:nvPr/>
        </p:nvSpPr>
        <p:spPr>
          <a:xfrm>
            <a:off x="2450353" y="1828800"/>
            <a:ext cx="8558307" cy="3375604"/>
          </a:xfrm>
          <a:prstGeom prst="rect">
            <a:avLst/>
          </a:prstGeom>
          <a:noFill/>
        </p:spPr>
        <p:txBody>
          <a:bodyPr wrap="square" rtlCol="0">
            <a:spAutoFit/>
          </a:bodyPr>
          <a:lstStyle/>
          <a:p>
            <a:pPr marL="380990" indent="-380990">
              <a:buFont typeface="Arial" panose="020B0604020202020204" pitchFamily="34" charset="0"/>
              <a:buChar char="•"/>
            </a:pPr>
            <a:r>
              <a:rPr lang="en-GB" sz="4267" dirty="0"/>
              <a:t>Spatial augmentations.</a:t>
            </a:r>
          </a:p>
          <a:p>
            <a:endParaRPr lang="en-GB" sz="4267" dirty="0"/>
          </a:p>
          <a:p>
            <a:pPr marL="380990" indent="-380990">
              <a:buFont typeface="Arial" panose="020B0604020202020204" pitchFamily="34" charset="0"/>
              <a:buChar char="•"/>
            </a:pPr>
            <a:r>
              <a:rPr lang="en-GB" sz="4267" dirty="0"/>
              <a:t>Temporal augmentations</a:t>
            </a:r>
          </a:p>
          <a:p>
            <a:endParaRPr lang="en-GB" sz="4267" dirty="0"/>
          </a:p>
          <a:p>
            <a:pPr marL="380990" indent="-380990">
              <a:buFont typeface="Arial" panose="020B0604020202020204" pitchFamily="34" charset="0"/>
              <a:buChar char="•"/>
            </a:pPr>
            <a:r>
              <a:rPr lang="en-GB" sz="4267" dirty="0"/>
              <a:t>Same-batch training.</a:t>
            </a:r>
          </a:p>
        </p:txBody>
      </p:sp>
    </p:spTree>
    <p:extLst>
      <p:ext uri="{BB962C8B-B14F-4D97-AF65-F5344CB8AC3E}">
        <p14:creationId xmlns:p14="http://schemas.microsoft.com/office/powerpoint/2010/main" val="2523597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7D00D-4BD0-4365-BD9E-A510F57F9C43}"/>
              </a:ext>
            </a:extLst>
          </p:cNvPr>
          <p:cNvSpPr>
            <a:spLocks noGrp="1"/>
          </p:cNvSpPr>
          <p:nvPr>
            <p:ph type="body" idx="1"/>
          </p:nvPr>
        </p:nvSpPr>
        <p:spPr>
          <a:xfrm>
            <a:off x="459333" y="1575364"/>
            <a:ext cx="10396000" cy="2142400"/>
          </a:xfrm>
        </p:spPr>
        <p:txBody>
          <a:bodyPr/>
          <a:lstStyle/>
          <a:p>
            <a:r>
              <a:rPr lang="en-US" sz="3200" dirty="0">
                <a:solidFill>
                  <a:schemeClr val="tx1">
                    <a:lumMod val="50000"/>
                  </a:schemeClr>
                </a:solidFill>
              </a:rPr>
              <a:t>Fully convolutional network </a:t>
            </a:r>
          </a:p>
          <a:p>
            <a:r>
              <a:rPr lang="en-US" sz="3200" dirty="0">
                <a:solidFill>
                  <a:schemeClr val="tx1">
                    <a:lumMod val="50000"/>
                  </a:schemeClr>
                </a:solidFill>
              </a:rPr>
              <a:t>Random resize between 64 to 336</a:t>
            </a:r>
          </a:p>
          <a:p>
            <a:r>
              <a:rPr lang="en-US" sz="3200" dirty="0">
                <a:solidFill>
                  <a:schemeClr val="tx1">
                    <a:lumMod val="50000"/>
                  </a:schemeClr>
                </a:solidFill>
              </a:rPr>
              <a:t>Blurring helps mitigate potential pixel intensity jitter caused by MPEG or JPEG compression</a:t>
            </a:r>
            <a:endParaRPr lang="LID4096" sz="3200" dirty="0">
              <a:solidFill>
                <a:schemeClr val="tx1">
                  <a:lumMod val="50000"/>
                </a:schemeClr>
              </a:solidFill>
            </a:endParaRPr>
          </a:p>
        </p:txBody>
      </p:sp>
      <p:sp>
        <p:nvSpPr>
          <p:cNvPr id="3" name="Title 2">
            <a:extLst>
              <a:ext uri="{FF2B5EF4-FFF2-40B4-BE49-F238E27FC236}">
                <a16:creationId xmlns:a16="http://schemas.microsoft.com/office/drawing/2014/main" id="{804BD119-C150-4DD0-AEC6-9EC6C298B633}"/>
              </a:ext>
            </a:extLst>
          </p:cNvPr>
          <p:cNvSpPr>
            <a:spLocks noGrp="1"/>
          </p:cNvSpPr>
          <p:nvPr>
            <p:ph type="title"/>
          </p:nvPr>
        </p:nvSpPr>
        <p:spPr/>
        <p:txBody>
          <a:bodyPr/>
          <a:lstStyle/>
          <a:p>
            <a:r>
              <a:rPr lang="en-US" dirty="0">
                <a:solidFill>
                  <a:schemeClr val="tx1">
                    <a:lumMod val="50000"/>
                  </a:schemeClr>
                </a:solidFill>
              </a:rPr>
              <a:t>Spatial Augmentations</a:t>
            </a:r>
            <a:endParaRPr lang="LID4096" dirty="0">
              <a:solidFill>
                <a:schemeClr val="tx1">
                  <a:lumMod val="50000"/>
                </a:schemeClr>
              </a:solidFill>
            </a:endParaRPr>
          </a:p>
        </p:txBody>
      </p:sp>
    </p:spTree>
    <p:extLst>
      <p:ext uri="{BB962C8B-B14F-4D97-AF65-F5344CB8AC3E}">
        <p14:creationId xmlns:p14="http://schemas.microsoft.com/office/powerpoint/2010/main" val="10997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7D00D-4BD0-4365-BD9E-A510F57F9C43}"/>
              </a:ext>
            </a:extLst>
          </p:cNvPr>
          <p:cNvSpPr>
            <a:spLocks noGrp="1"/>
          </p:cNvSpPr>
          <p:nvPr>
            <p:ph type="body" idx="1"/>
          </p:nvPr>
        </p:nvSpPr>
        <p:spPr>
          <a:xfrm>
            <a:off x="459333" y="1575364"/>
            <a:ext cx="10396000" cy="2142400"/>
          </a:xfrm>
        </p:spPr>
        <p:txBody>
          <a:bodyPr/>
          <a:lstStyle/>
          <a:p>
            <a:r>
              <a:rPr lang="en-US" sz="3200" dirty="0">
                <a:solidFill>
                  <a:schemeClr val="tx1">
                    <a:lumMod val="50000"/>
                  </a:schemeClr>
                </a:solidFill>
              </a:rPr>
              <a:t>Normal speed sample rate: 1-1.2x</a:t>
            </a:r>
          </a:p>
          <a:p>
            <a:r>
              <a:rPr lang="en-US" sz="3200" dirty="0">
                <a:solidFill>
                  <a:schemeClr val="tx1">
                    <a:lumMod val="50000"/>
                  </a:schemeClr>
                </a:solidFill>
              </a:rPr>
              <a:t>Sped up sample rate: 1.7-2.2x</a:t>
            </a:r>
          </a:p>
          <a:p>
            <a:r>
              <a:rPr lang="en-US" sz="3200" dirty="0">
                <a:solidFill>
                  <a:schemeClr val="tx1">
                    <a:lumMod val="50000"/>
                  </a:schemeClr>
                </a:solidFill>
              </a:rPr>
              <a:t>Randomly skip frames with probability 1 – 1/f where f is randomly chosen randomly in the desired range. </a:t>
            </a:r>
          </a:p>
        </p:txBody>
      </p:sp>
      <p:sp>
        <p:nvSpPr>
          <p:cNvPr id="3" name="Title 2">
            <a:extLst>
              <a:ext uri="{FF2B5EF4-FFF2-40B4-BE49-F238E27FC236}">
                <a16:creationId xmlns:a16="http://schemas.microsoft.com/office/drawing/2014/main" id="{804BD119-C150-4DD0-AEC6-9EC6C298B633}"/>
              </a:ext>
            </a:extLst>
          </p:cNvPr>
          <p:cNvSpPr>
            <a:spLocks noGrp="1"/>
          </p:cNvSpPr>
          <p:nvPr>
            <p:ph type="title"/>
          </p:nvPr>
        </p:nvSpPr>
        <p:spPr/>
        <p:txBody>
          <a:bodyPr/>
          <a:lstStyle/>
          <a:p>
            <a:r>
              <a:rPr lang="en-US" dirty="0">
                <a:solidFill>
                  <a:schemeClr val="tx1">
                    <a:lumMod val="50000"/>
                  </a:schemeClr>
                </a:solidFill>
              </a:rPr>
              <a:t>Temporal Augmentations</a:t>
            </a:r>
            <a:endParaRPr lang="LID4096" dirty="0">
              <a:solidFill>
                <a:schemeClr val="tx1">
                  <a:lumMod val="50000"/>
                </a:schemeClr>
              </a:solidFill>
            </a:endParaRPr>
          </a:p>
        </p:txBody>
      </p:sp>
    </p:spTree>
    <p:extLst>
      <p:ext uri="{BB962C8B-B14F-4D97-AF65-F5344CB8AC3E}">
        <p14:creationId xmlns:p14="http://schemas.microsoft.com/office/powerpoint/2010/main" val="217340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7D00D-4BD0-4365-BD9E-A510F57F9C43}"/>
              </a:ext>
            </a:extLst>
          </p:cNvPr>
          <p:cNvSpPr>
            <a:spLocks noGrp="1"/>
          </p:cNvSpPr>
          <p:nvPr>
            <p:ph type="body" idx="1"/>
          </p:nvPr>
        </p:nvSpPr>
        <p:spPr>
          <a:xfrm>
            <a:off x="459333" y="1575364"/>
            <a:ext cx="10396000" cy="2142400"/>
          </a:xfrm>
        </p:spPr>
        <p:txBody>
          <a:bodyPr/>
          <a:lstStyle/>
          <a:p>
            <a:r>
              <a:rPr lang="en-US" sz="3200" dirty="0">
                <a:solidFill>
                  <a:schemeClr val="tx1">
                    <a:lumMod val="50000"/>
                  </a:schemeClr>
                </a:solidFill>
              </a:rPr>
              <a:t>Both “normal speed” and “sped-up” version appear in the same batch</a:t>
            </a:r>
          </a:p>
          <a:p>
            <a:r>
              <a:rPr lang="en-US" sz="3200" dirty="0">
                <a:solidFill>
                  <a:schemeClr val="tx1">
                    <a:lumMod val="50000"/>
                  </a:schemeClr>
                </a:solidFill>
              </a:rPr>
              <a:t>Similar to other Self-Supervised works such as “predicting image rotation”</a:t>
            </a:r>
          </a:p>
        </p:txBody>
      </p:sp>
      <p:sp>
        <p:nvSpPr>
          <p:cNvPr id="3" name="Title 2">
            <a:extLst>
              <a:ext uri="{FF2B5EF4-FFF2-40B4-BE49-F238E27FC236}">
                <a16:creationId xmlns:a16="http://schemas.microsoft.com/office/drawing/2014/main" id="{804BD119-C150-4DD0-AEC6-9EC6C298B633}"/>
              </a:ext>
            </a:extLst>
          </p:cNvPr>
          <p:cNvSpPr>
            <a:spLocks noGrp="1"/>
          </p:cNvSpPr>
          <p:nvPr>
            <p:ph type="title"/>
          </p:nvPr>
        </p:nvSpPr>
        <p:spPr/>
        <p:txBody>
          <a:bodyPr/>
          <a:lstStyle/>
          <a:p>
            <a:r>
              <a:rPr lang="en-US" dirty="0">
                <a:solidFill>
                  <a:schemeClr val="tx1">
                    <a:lumMod val="50000"/>
                  </a:schemeClr>
                </a:solidFill>
              </a:rPr>
              <a:t>Same Batch Training</a:t>
            </a:r>
            <a:endParaRPr lang="LID4096" dirty="0">
              <a:solidFill>
                <a:schemeClr val="tx1">
                  <a:lumMod val="50000"/>
                </a:schemeClr>
              </a:solidFill>
            </a:endParaRPr>
          </a:p>
        </p:txBody>
      </p:sp>
    </p:spTree>
    <p:extLst>
      <p:ext uri="{BB962C8B-B14F-4D97-AF65-F5344CB8AC3E}">
        <p14:creationId xmlns:p14="http://schemas.microsoft.com/office/powerpoint/2010/main" val="1991208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8B1F00-6749-497E-B2D0-633E855FC2C9}"/>
              </a:ext>
            </a:extLst>
          </p:cNvPr>
          <p:cNvSpPr>
            <a:spLocks noGrp="1"/>
          </p:cNvSpPr>
          <p:nvPr>
            <p:ph type="title"/>
          </p:nvPr>
        </p:nvSpPr>
        <p:spPr/>
        <p:txBody>
          <a:bodyPr/>
          <a:lstStyle/>
          <a:p>
            <a:r>
              <a:rPr lang="en-GB" dirty="0"/>
              <a:t>`	</a:t>
            </a:r>
          </a:p>
        </p:txBody>
      </p:sp>
      <p:sp>
        <p:nvSpPr>
          <p:cNvPr id="4" name="Google Shape;479;p49">
            <a:extLst>
              <a:ext uri="{FF2B5EF4-FFF2-40B4-BE49-F238E27FC236}">
                <a16:creationId xmlns:a16="http://schemas.microsoft.com/office/drawing/2014/main" id="{CCA01EA0-FAB0-42AC-A718-2DD441B006EB}"/>
              </a:ext>
            </a:extLst>
          </p:cNvPr>
          <p:cNvSpPr txBox="1">
            <a:spLocks/>
          </p:cNvSpPr>
          <p:nvPr/>
        </p:nvSpPr>
        <p:spPr>
          <a:xfrm>
            <a:off x="1089852" y="352500"/>
            <a:ext cx="10396000" cy="55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GB" sz="4800" b="1" dirty="0">
                <a:solidFill>
                  <a:schemeClr val="tx1">
                    <a:lumMod val="50000"/>
                  </a:schemeClr>
                </a:solidFill>
                <a:latin typeface="Google Sans" panose="020B0503030502040204" pitchFamily="34" charset="0"/>
              </a:rPr>
              <a:t>Training </a:t>
            </a:r>
            <a:r>
              <a:rPr lang="en-GB" sz="4800" b="1" dirty="0" err="1">
                <a:solidFill>
                  <a:schemeClr val="tx1">
                    <a:lumMod val="50000"/>
                  </a:schemeClr>
                </a:solidFill>
                <a:latin typeface="Google Sans" panose="020B0503030502040204" pitchFamily="34" charset="0"/>
              </a:rPr>
              <a:t>SpeedNet</a:t>
            </a:r>
            <a:r>
              <a:rPr lang="en-GB" sz="4800" b="1" dirty="0">
                <a:solidFill>
                  <a:schemeClr val="tx1">
                    <a:lumMod val="50000"/>
                  </a:schemeClr>
                </a:solidFill>
                <a:latin typeface="Google Sans" panose="020B0503030502040204" pitchFamily="34" charset="0"/>
              </a:rPr>
              <a:t>: Artificial Cues</a:t>
            </a:r>
            <a:endParaRPr lang="en" sz="4800" b="1" dirty="0">
              <a:solidFill>
                <a:schemeClr val="tx1">
                  <a:lumMod val="50000"/>
                </a:schemeClr>
              </a:solidFill>
              <a:latin typeface="Google Sans" panose="020B050303050204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23B22138-D7D6-4E44-B721-E5A93B07BE5B}"/>
              </a:ext>
            </a:extLst>
          </p:cNvPr>
          <p:cNvPicPr>
            <a:picLocks noChangeAspect="1"/>
          </p:cNvPicPr>
          <p:nvPr/>
        </p:nvPicPr>
        <p:blipFill rotWithShape="1">
          <a:blip r:embed="rId3"/>
          <a:srcRect b="26074"/>
          <a:stretch/>
        </p:blipFill>
        <p:spPr>
          <a:xfrm>
            <a:off x="626407" y="2319131"/>
            <a:ext cx="7248111" cy="2448811"/>
          </a:xfrm>
          <a:prstGeom prst="rect">
            <a:avLst/>
          </a:prstGeom>
        </p:spPr>
      </p:pic>
      <p:sp>
        <p:nvSpPr>
          <p:cNvPr id="7" name="Rectangle 6">
            <a:extLst>
              <a:ext uri="{FF2B5EF4-FFF2-40B4-BE49-F238E27FC236}">
                <a16:creationId xmlns:a16="http://schemas.microsoft.com/office/drawing/2014/main" id="{01A86E25-1925-47EB-89DC-610E2F9482E4}"/>
              </a:ext>
            </a:extLst>
          </p:cNvPr>
          <p:cNvSpPr/>
          <p:nvPr/>
        </p:nvSpPr>
        <p:spPr>
          <a:xfrm>
            <a:off x="874644" y="3763617"/>
            <a:ext cx="6533321" cy="108667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cxnSp>
        <p:nvCxnSpPr>
          <p:cNvPr id="9" name="Straight Arrow Connector 8">
            <a:extLst>
              <a:ext uri="{FF2B5EF4-FFF2-40B4-BE49-F238E27FC236}">
                <a16:creationId xmlns:a16="http://schemas.microsoft.com/office/drawing/2014/main" id="{CCC7DDDA-F082-467D-8A24-12549D88066F}"/>
              </a:ext>
            </a:extLst>
          </p:cNvPr>
          <p:cNvCxnSpPr>
            <a:cxnSpLocks/>
          </p:cNvCxnSpPr>
          <p:nvPr/>
        </p:nvCxnSpPr>
        <p:spPr>
          <a:xfrm flipH="1">
            <a:off x="7614302" y="4611752"/>
            <a:ext cx="122007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C392B9-E8A7-4C07-91D7-19D722AE3B70}"/>
              </a:ext>
            </a:extLst>
          </p:cNvPr>
          <p:cNvSpPr txBox="1"/>
          <p:nvPr/>
        </p:nvSpPr>
        <p:spPr>
          <a:xfrm>
            <a:off x="9005382" y="4161177"/>
            <a:ext cx="3032013" cy="1077218"/>
          </a:xfrm>
          <a:prstGeom prst="rect">
            <a:avLst/>
          </a:prstGeom>
          <a:noFill/>
        </p:spPr>
        <p:txBody>
          <a:bodyPr wrap="square" rtlCol="0">
            <a:spAutoFit/>
          </a:bodyPr>
          <a:lstStyle/>
          <a:p>
            <a:r>
              <a:rPr lang="en-GB" sz="3200" dirty="0"/>
              <a:t>“Shortcuts” – A gap of &gt; 28%</a:t>
            </a:r>
          </a:p>
        </p:txBody>
      </p:sp>
      <p:sp>
        <p:nvSpPr>
          <p:cNvPr id="13" name="TextBox 12">
            <a:extLst>
              <a:ext uri="{FF2B5EF4-FFF2-40B4-BE49-F238E27FC236}">
                <a16:creationId xmlns:a16="http://schemas.microsoft.com/office/drawing/2014/main" id="{35F58DEC-7F34-4A7F-97E4-CC7E6DA530C9}"/>
              </a:ext>
            </a:extLst>
          </p:cNvPr>
          <p:cNvSpPr txBox="1"/>
          <p:nvPr/>
        </p:nvSpPr>
        <p:spPr>
          <a:xfrm>
            <a:off x="9005382" y="2875002"/>
            <a:ext cx="3032013" cy="1077218"/>
          </a:xfrm>
          <a:prstGeom prst="rect">
            <a:avLst/>
          </a:prstGeom>
          <a:noFill/>
        </p:spPr>
        <p:txBody>
          <a:bodyPr wrap="square" rtlCol="0">
            <a:spAutoFit/>
          </a:bodyPr>
          <a:lstStyle/>
          <a:p>
            <a:r>
              <a:rPr lang="en-GB" sz="3200" dirty="0"/>
              <a:t>No “Shortcuts” – A gap of 2% </a:t>
            </a:r>
          </a:p>
        </p:txBody>
      </p:sp>
      <p:cxnSp>
        <p:nvCxnSpPr>
          <p:cNvPr id="14" name="Straight Arrow Connector 13">
            <a:extLst>
              <a:ext uri="{FF2B5EF4-FFF2-40B4-BE49-F238E27FC236}">
                <a16:creationId xmlns:a16="http://schemas.microsoft.com/office/drawing/2014/main" id="{F5E00FEF-2285-4B40-87BF-5725C1636C71}"/>
              </a:ext>
            </a:extLst>
          </p:cNvPr>
          <p:cNvCxnSpPr>
            <a:cxnSpLocks/>
          </p:cNvCxnSpPr>
          <p:nvPr/>
        </p:nvCxnSpPr>
        <p:spPr>
          <a:xfrm flipH="1">
            <a:off x="7614302" y="3595756"/>
            <a:ext cx="122007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7BB467B-BEBF-4BE6-B065-CEFB84A4BDC6}"/>
              </a:ext>
            </a:extLst>
          </p:cNvPr>
          <p:cNvSpPr/>
          <p:nvPr/>
        </p:nvSpPr>
        <p:spPr>
          <a:xfrm>
            <a:off x="874644" y="3326297"/>
            <a:ext cx="6533321" cy="404191"/>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 name="Text Placeholder 1">
            <a:extLst>
              <a:ext uri="{FF2B5EF4-FFF2-40B4-BE49-F238E27FC236}">
                <a16:creationId xmlns:a16="http://schemas.microsoft.com/office/drawing/2014/main" id="{3BA8DC51-CBFC-4183-85DF-A29451A38A35}"/>
              </a:ext>
            </a:extLst>
          </p:cNvPr>
          <p:cNvSpPr>
            <a:spLocks noGrp="1"/>
          </p:cNvSpPr>
          <p:nvPr>
            <p:ph type="body" idx="1"/>
          </p:nvPr>
        </p:nvSpPr>
        <p:spPr>
          <a:xfrm>
            <a:off x="297493" y="1296912"/>
            <a:ext cx="10396000" cy="884613"/>
          </a:xfrm>
        </p:spPr>
        <p:txBody>
          <a:bodyPr/>
          <a:lstStyle/>
          <a:p>
            <a:r>
              <a:rPr lang="en-US" sz="3200" dirty="0">
                <a:solidFill>
                  <a:schemeClr val="tx1">
                    <a:lumMod val="50000"/>
                  </a:schemeClr>
                </a:solidFill>
              </a:rPr>
              <a:t>NFS: Need For Speed dataset taken at 240 FPS</a:t>
            </a:r>
          </a:p>
        </p:txBody>
      </p:sp>
    </p:spTree>
    <p:extLst>
      <p:ext uri="{BB962C8B-B14F-4D97-AF65-F5344CB8AC3E}">
        <p14:creationId xmlns:p14="http://schemas.microsoft.com/office/powerpoint/2010/main" val="3476620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81820" y="103230"/>
            <a:ext cx="11628360"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48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3948913" y="1213264"/>
            <a:ext cx="6074423" cy="929376"/>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661564" y="1397241"/>
            <a:ext cx="2362875" cy="461665"/>
          </a:xfrm>
          <a:prstGeom prst="rect">
            <a:avLst/>
          </a:prstGeom>
          <a:noFill/>
        </p:spPr>
        <p:txBody>
          <a:bodyPr wrap="square" rtlCol="0">
            <a:spAutoFit/>
          </a:bodyPr>
          <a:lstStyle/>
          <a:p>
            <a:r>
              <a:rPr lang="en-US" sz="2400" dirty="0"/>
              <a:t>Original 1x video</a:t>
            </a:r>
            <a:endParaRPr lang="LID4096" sz="2400" dirty="0"/>
          </a:p>
        </p:txBody>
      </p:sp>
      <p:sp>
        <p:nvSpPr>
          <p:cNvPr id="9" name="TextBox 8">
            <a:extLst>
              <a:ext uri="{FF2B5EF4-FFF2-40B4-BE49-F238E27FC236}">
                <a16:creationId xmlns:a16="http://schemas.microsoft.com/office/drawing/2014/main" id="{B3E0DB58-78D0-4477-9059-9B05DDBA666C}"/>
              </a:ext>
            </a:extLst>
          </p:cNvPr>
          <p:cNvSpPr txBox="1"/>
          <p:nvPr/>
        </p:nvSpPr>
        <p:spPr>
          <a:xfrm>
            <a:off x="5804685" y="3018631"/>
            <a:ext cx="2805912" cy="461665"/>
          </a:xfrm>
          <a:prstGeom prst="rect">
            <a:avLst/>
          </a:prstGeom>
          <a:noFill/>
        </p:spPr>
        <p:txBody>
          <a:bodyPr wrap="square" rtlCol="0">
            <a:spAutoFit/>
          </a:bodyPr>
          <a:lstStyle/>
          <a:p>
            <a:r>
              <a:rPr lang="en-US" sz="2400" dirty="0"/>
              <a:t>1x video (T frames)</a:t>
            </a:r>
            <a:endParaRPr lang="LID4096" sz="2400"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5189691" y="3594729"/>
            <a:ext cx="5168114" cy="461665"/>
          </a:xfrm>
          <a:prstGeom prst="rect">
            <a:avLst/>
          </a:prstGeom>
          <a:noFill/>
        </p:spPr>
        <p:txBody>
          <a:bodyPr wrap="square" rtlCol="0">
            <a:spAutoFit/>
          </a:bodyPr>
          <a:lstStyle/>
          <a:p>
            <a:r>
              <a:rPr lang="en-US" sz="2400" dirty="0"/>
              <a:t>2x video (Interpolate to T Frames)</a:t>
            </a:r>
            <a:endParaRPr lang="LID4096" sz="2400" dirty="0"/>
          </a:p>
        </p:txBody>
      </p:sp>
      <p:sp>
        <p:nvSpPr>
          <p:cNvPr id="13" name="TextBox 12">
            <a:extLst>
              <a:ext uri="{FF2B5EF4-FFF2-40B4-BE49-F238E27FC236}">
                <a16:creationId xmlns:a16="http://schemas.microsoft.com/office/drawing/2014/main" id="{8A51307A-8743-4487-A03B-6C1BD172CCC0}"/>
              </a:ext>
            </a:extLst>
          </p:cNvPr>
          <p:cNvSpPr txBox="1"/>
          <p:nvPr/>
        </p:nvSpPr>
        <p:spPr>
          <a:xfrm>
            <a:off x="5189690" y="4203633"/>
            <a:ext cx="4630583" cy="461665"/>
          </a:xfrm>
          <a:prstGeom prst="rect">
            <a:avLst/>
          </a:prstGeom>
          <a:noFill/>
        </p:spPr>
        <p:txBody>
          <a:bodyPr wrap="square" rtlCol="0">
            <a:spAutoFit/>
          </a:bodyPr>
          <a:lstStyle/>
          <a:p>
            <a:r>
              <a:rPr lang="en-US" sz="2400" dirty="0"/>
              <a:t>3x video (Interpolate to T Frames)</a:t>
            </a:r>
            <a:endParaRPr lang="LID4096" sz="2400" dirty="0"/>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4682591" y="3529993"/>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4691583" y="4089241"/>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4691582" y="4715361"/>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4995481" y="4698245"/>
            <a:ext cx="3927336" cy="461665"/>
          </a:xfrm>
          <a:prstGeom prst="rect">
            <a:avLst/>
          </a:prstGeom>
          <a:noFill/>
        </p:spPr>
        <p:txBody>
          <a:bodyPr wrap="square" rtlCol="0">
            <a:spAutoFit/>
          </a:bodyPr>
          <a:lstStyle/>
          <a:p>
            <a:pPr algn="ctr"/>
            <a:r>
              <a:rPr lang="en-US" sz="2400" dirty="0"/>
              <a:t>…</a:t>
            </a:r>
            <a:endParaRPr lang="LID4096" sz="2400"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5175282" y="5268327"/>
            <a:ext cx="4644989" cy="461665"/>
          </a:xfrm>
          <a:prstGeom prst="rect">
            <a:avLst/>
          </a:prstGeom>
          <a:noFill/>
        </p:spPr>
        <p:txBody>
          <a:bodyPr wrap="square" rtlCol="0">
            <a:spAutoFit/>
          </a:bodyPr>
          <a:lstStyle/>
          <a:p>
            <a:r>
              <a:rPr lang="en-US" sz="2400" dirty="0" err="1"/>
              <a:t>Nx</a:t>
            </a:r>
            <a:r>
              <a:rPr lang="en-US" sz="2400" dirty="0"/>
              <a:t> video (Interpolate to T Frames)</a:t>
            </a:r>
            <a:endParaRPr lang="LID4096" sz="2400" dirty="0"/>
          </a:p>
        </p:txBody>
      </p:sp>
      <p:cxnSp>
        <p:nvCxnSpPr>
          <p:cNvPr id="22" name="Straight Arrow Connector 21">
            <a:extLst>
              <a:ext uri="{FF2B5EF4-FFF2-40B4-BE49-F238E27FC236}">
                <a16:creationId xmlns:a16="http://schemas.microsoft.com/office/drawing/2014/main" id="{1FDD34AE-CF6E-4CED-89B2-B0CA52080F75}"/>
              </a:ext>
            </a:extLst>
          </p:cNvPr>
          <p:cNvCxnSpPr/>
          <p:nvPr/>
        </p:nvCxnSpPr>
        <p:spPr>
          <a:xfrm>
            <a:off x="4291812" y="3018631"/>
            <a:ext cx="0" cy="269974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A8F79-AB0D-4020-B7FA-562E30F594E0}"/>
              </a:ext>
            </a:extLst>
          </p:cNvPr>
          <p:cNvSpPr txBox="1"/>
          <p:nvPr/>
        </p:nvSpPr>
        <p:spPr>
          <a:xfrm>
            <a:off x="758875" y="3771513"/>
            <a:ext cx="3312320" cy="913199"/>
          </a:xfrm>
          <a:prstGeom prst="rect">
            <a:avLst/>
          </a:prstGeom>
          <a:noFill/>
        </p:spPr>
        <p:txBody>
          <a:bodyPr wrap="square" rtlCol="0">
            <a:spAutoFit/>
          </a:bodyPr>
          <a:lstStyle/>
          <a:p>
            <a:pPr algn="ctr"/>
            <a:r>
              <a:rPr lang="en-US" sz="2667" dirty="0"/>
              <a:t>N videos of increasing speed</a:t>
            </a:r>
            <a:endParaRPr lang="LID4096" sz="2667"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4709563" y="5188470"/>
            <a:ext cx="4553119" cy="1"/>
          </a:xfrm>
          <a:prstGeom prst="straightConnector1">
            <a:avLst/>
          </a:prstGeom>
          <a:noFill/>
          <a:ln w="19050" cap="flat" cmpd="sng">
            <a:solidFill>
              <a:schemeClr val="tx1"/>
            </a:solidFill>
            <a:prstDash val="dash"/>
            <a:miter lim="400000"/>
            <a:headEnd type="none" w="sm" len="sm"/>
            <a:tailEnd type="none" w="sm" len="sm"/>
          </a:ln>
        </p:spPr>
      </p:cxnSp>
    </p:spTree>
    <p:extLst>
      <p:ext uri="{BB962C8B-B14F-4D97-AF65-F5344CB8AC3E}">
        <p14:creationId xmlns:p14="http://schemas.microsoft.com/office/powerpoint/2010/main" val="2504825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81820" y="103230"/>
            <a:ext cx="11628360"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4800" b="1" dirty="0">
                <a:solidFill>
                  <a:schemeClr val="tx1">
                    <a:lumMod val="50000"/>
                  </a:schemeClr>
                </a:solidFill>
                <a:latin typeface="Google Sans" panose="020B0503030502040204" pitchFamily="34" charset="0"/>
              </a:rPr>
              <a:t>From Speediness to Adaptive Speedup</a:t>
            </a:r>
          </a:p>
        </p:txBody>
      </p:sp>
      <p:sp>
        <p:nvSpPr>
          <p:cNvPr id="27" name="TextBox 26">
            <a:extLst>
              <a:ext uri="{FF2B5EF4-FFF2-40B4-BE49-F238E27FC236}">
                <a16:creationId xmlns:a16="http://schemas.microsoft.com/office/drawing/2014/main" id="{A2E70776-AE50-43FD-A577-2EA07532ACEB}"/>
              </a:ext>
            </a:extLst>
          </p:cNvPr>
          <p:cNvSpPr txBox="1"/>
          <p:nvPr/>
        </p:nvSpPr>
        <p:spPr>
          <a:xfrm>
            <a:off x="1397489" y="4736574"/>
            <a:ext cx="2103461" cy="461665"/>
          </a:xfrm>
          <a:prstGeom prst="rect">
            <a:avLst/>
          </a:prstGeom>
          <a:noFill/>
        </p:spPr>
        <p:txBody>
          <a:bodyPr wrap="none" rtlCol="0">
            <a:spAutoFit/>
          </a:bodyPr>
          <a:lstStyle/>
          <a:p>
            <a:r>
              <a:rPr lang="en-US" sz="2400" dirty="0">
                <a:latin typeface="Google Sans" panose="020B0503030502040204" pitchFamily="34" charset="0"/>
              </a:rPr>
              <a:t>Normal speed</a:t>
            </a:r>
          </a:p>
        </p:txBody>
      </p:sp>
      <p:sp>
        <p:nvSpPr>
          <p:cNvPr id="28" name="TextBox 27">
            <a:extLst>
              <a:ext uri="{FF2B5EF4-FFF2-40B4-BE49-F238E27FC236}">
                <a16:creationId xmlns:a16="http://schemas.microsoft.com/office/drawing/2014/main" id="{286D3B88-82CD-43AF-9F4D-CF3C2DDED595}"/>
              </a:ext>
            </a:extLst>
          </p:cNvPr>
          <p:cNvSpPr txBox="1"/>
          <p:nvPr/>
        </p:nvSpPr>
        <p:spPr>
          <a:xfrm>
            <a:off x="2186412" y="3664030"/>
            <a:ext cx="1350050" cy="461665"/>
          </a:xfrm>
          <a:prstGeom prst="rect">
            <a:avLst/>
          </a:prstGeom>
          <a:noFill/>
        </p:spPr>
        <p:txBody>
          <a:bodyPr wrap="none" rtlCol="0">
            <a:spAutoFit/>
          </a:bodyPr>
          <a:lstStyle/>
          <a:p>
            <a:r>
              <a:rPr lang="en-US" sz="2400" dirty="0">
                <a:latin typeface="Google Sans" panose="020B0503030502040204" pitchFamily="34" charset="0"/>
              </a:rPr>
              <a:t>Sped-up</a:t>
            </a:r>
          </a:p>
        </p:txBody>
      </p:sp>
      <p:pic>
        <p:nvPicPr>
          <p:cNvPr id="29" name="Picture 28" descr="A screenshot of a cell phone&#10;&#10;Description automatically generated">
            <a:extLst>
              <a:ext uri="{FF2B5EF4-FFF2-40B4-BE49-F238E27FC236}">
                <a16:creationId xmlns:a16="http://schemas.microsoft.com/office/drawing/2014/main" id="{F403275A-36FA-4F8D-81A6-D61F1F60F09E}"/>
              </a:ext>
            </a:extLst>
          </p:cNvPr>
          <p:cNvPicPr>
            <a:picLocks noChangeAspect="1"/>
          </p:cNvPicPr>
          <p:nvPr/>
        </p:nvPicPr>
        <p:blipFill rotWithShape="1">
          <a:blip r:embed="rId2"/>
          <a:srcRect t="46501" b="4971"/>
          <a:stretch/>
        </p:blipFill>
        <p:spPr>
          <a:xfrm>
            <a:off x="3631674" y="3765820"/>
            <a:ext cx="6568639" cy="1266808"/>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120B6780-65F6-41C5-880B-8EE04E9F3884}"/>
              </a:ext>
            </a:extLst>
          </p:cNvPr>
          <p:cNvPicPr>
            <a:picLocks noChangeAspect="1"/>
          </p:cNvPicPr>
          <p:nvPr/>
        </p:nvPicPr>
        <p:blipFill rotWithShape="1">
          <a:blip r:embed="rId3"/>
          <a:srcRect l="3989" t="7640" r="6049" b="52962"/>
          <a:stretch/>
        </p:blipFill>
        <p:spPr>
          <a:xfrm>
            <a:off x="3684776" y="2580465"/>
            <a:ext cx="6546473" cy="1218995"/>
          </a:xfrm>
          <a:prstGeom prst="rect">
            <a:avLst/>
          </a:prstGeom>
        </p:spPr>
      </p:pic>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9DBA9267-72C1-44CB-B505-CB0DCACFD3C8}"/>
                  </a:ext>
                </a:extLst>
              </p14:cNvPr>
              <p14:cNvContentPartPr/>
              <p14:nvPr/>
            </p14:nvContentPartPr>
            <p14:xfrm>
              <a:off x="3803273" y="4441575"/>
              <a:ext cx="61920" cy="67680"/>
            </p14:xfrm>
          </p:contentPart>
        </mc:Choice>
        <mc:Fallback xmlns="">
          <p:pic>
            <p:nvPicPr>
              <p:cNvPr id="31" name="Ink 30">
                <a:extLst>
                  <a:ext uri="{FF2B5EF4-FFF2-40B4-BE49-F238E27FC236}">
                    <a16:creationId xmlns:a16="http://schemas.microsoft.com/office/drawing/2014/main" id="{9DBA9267-72C1-44CB-B505-CB0DCACFD3C8}"/>
                  </a:ext>
                </a:extLst>
              </p:cNvPr>
              <p:cNvPicPr/>
              <p:nvPr/>
            </p:nvPicPr>
            <p:blipFill>
              <a:blip r:embed="rId5"/>
              <a:stretch>
                <a:fillRect/>
              </a:stretch>
            </p:blipFill>
            <p:spPr>
              <a:xfrm>
                <a:off x="3794273" y="4432575"/>
                <a:ext cx="79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5E0F28B4-A60D-4627-AABA-2021C2F493A8}"/>
                  </a:ext>
                </a:extLst>
              </p14:cNvPr>
              <p14:cNvContentPartPr/>
              <p14:nvPr/>
            </p14:nvContentPartPr>
            <p14:xfrm>
              <a:off x="4577513" y="4294215"/>
              <a:ext cx="39840" cy="76320"/>
            </p14:xfrm>
          </p:contentPart>
        </mc:Choice>
        <mc:Fallback xmlns="">
          <p:pic>
            <p:nvPicPr>
              <p:cNvPr id="32" name="Ink 31">
                <a:extLst>
                  <a:ext uri="{FF2B5EF4-FFF2-40B4-BE49-F238E27FC236}">
                    <a16:creationId xmlns:a16="http://schemas.microsoft.com/office/drawing/2014/main" id="{5E0F28B4-A60D-4627-AABA-2021C2F493A8}"/>
                  </a:ext>
                </a:extLst>
              </p:cNvPr>
              <p:cNvPicPr/>
              <p:nvPr/>
            </p:nvPicPr>
            <p:blipFill>
              <a:blip r:embed="rId7"/>
              <a:stretch>
                <a:fillRect/>
              </a:stretch>
            </p:blipFill>
            <p:spPr>
              <a:xfrm>
                <a:off x="4568375" y="4285215"/>
                <a:ext cx="5775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722B36DC-4349-4F51-B6AB-24CE15CE2F80}"/>
                  </a:ext>
                </a:extLst>
              </p14:cNvPr>
              <p14:cNvContentPartPr/>
              <p14:nvPr/>
            </p14:nvContentPartPr>
            <p14:xfrm>
              <a:off x="5657033" y="3902055"/>
              <a:ext cx="84000" cy="64800"/>
            </p14:xfrm>
          </p:contentPart>
        </mc:Choice>
        <mc:Fallback xmlns="">
          <p:pic>
            <p:nvPicPr>
              <p:cNvPr id="33" name="Ink 32">
                <a:extLst>
                  <a:ext uri="{FF2B5EF4-FFF2-40B4-BE49-F238E27FC236}">
                    <a16:creationId xmlns:a16="http://schemas.microsoft.com/office/drawing/2014/main" id="{722B36DC-4349-4F51-B6AB-24CE15CE2F80}"/>
                  </a:ext>
                </a:extLst>
              </p:cNvPr>
              <p:cNvPicPr/>
              <p:nvPr/>
            </p:nvPicPr>
            <p:blipFill>
              <a:blip r:embed="rId9"/>
              <a:stretch>
                <a:fillRect/>
              </a:stretch>
            </p:blipFill>
            <p:spPr>
              <a:xfrm>
                <a:off x="5648020" y="3893055"/>
                <a:ext cx="101665"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6DBDD44B-6AA0-43B5-BEA4-DD2C46C7B2E6}"/>
                  </a:ext>
                </a:extLst>
              </p14:cNvPr>
              <p14:cNvContentPartPr/>
              <p14:nvPr/>
            </p14:nvContentPartPr>
            <p14:xfrm>
              <a:off x="6581993" y="4447815"/>
              <a:ext cx="23040" cy="13440"/>
            </p14:xfrm>
          </p:contentPart>
        </mc:Choice>
        <mc:Fallback xmlns="">
          <p:pic>
            <p:nvPicPr>
              <p:cNvPr id="34" name="Ink 33">
                <a:extLst>
                  <a:ext uri="{FF2B5EF4-FFF2-40B4-BE49-F238E27FC236}">
                    <a16:creationId xmlns:a16="http://schemas.microsoft.com/office/drawing/2014/main" id="{6DBDD44B-6AA0-43B5-BEA4-DD2C46C7B2E6}"/>
                  </a:ext>
                </a:extLst>
              </p:cNvPr>
              <p:cNvPicPr/>
              <p:nvPr/>
            </p:nvPicPr>
            <p:blipFill>
              <a:blip r:embed="rId11"/>
              <a:stretch>
                <a:fillRect/>
              </a:stretch>
            </p:blipFill>
            <p:spPr>
              <a:xfrm>
                <a:off x="6572993" y="4438734"/>
                <a:ext cx="40680" cy="3123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2C2A547C-B5BC-4163-8108-AF059ECE3BFE}"/>
                  </a:ext>
                </a:extLst>
              </p14:cNvPr>
              <p14:cNvContentPartPr/>
              <p14:nvPr/>
            </p14:nvContentPartPr>
            <p14:xfrm>
              <a:off x="3726103" y="4407059"/>
              <a:ext cx="23040" cy="22560"/>
            </p14:xfrm>
          </p:contentPart>
        </mc:Choice>
        <mc:Fallback xmlns="">
          <p:pic>
            <p:nvPicPr>
              <p:cNvPr id="35" name="Ink 34">
                <a:extLst>
                  <a:ext uri="{FF2B5EF4-FFF2-40B4-BE49-F238E27FC236}">
                    <a16:creationId xmlns:a16="http://schemas.microsoft.com/office/drawing/2014/main" id="{2C2A547C-B5BC-4163-8108-AF059ECE3BFE}"/>
                  </a:ext>
                </a:extLst>
              </p:cNvPr>
              <p:cNvPicPr/>
              <p:nvPr/>
            </p:nvPicPr>
            <p:blipFill>
              <a:blip r:embed="rId13"/>
              <a:stretch>
                <a:fillRect/>
              </a:stretch>
            </p:blipFill>
            <p:spPr>
              <a:xfrm>
                <a:off x="3717103" y="4397962"/>
                <a:ext cx="40680" cy="403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FC946705-2804-4B2B-BEDF-31E7DA43C9EC}"/>
                  </a:ext>
                </a:extLst>
              </p14:cNvPr>
              <p14:cNvContentPartPr/>
              <p14:nvPr/>
            </p14:nvContentPartPr>
            <p14:xfrm>
              <a:off x="4100503" y="4454579"/>
              <a:ext cx="48000" cy="17280"/>
            </p14:xfrm>
          </p:contentPart>
        </mc:Choice>
        <mc:Fallback xmlns="">
          <p:pic>
            <p:nvPicPr>
              <p:cNvPr id="36" name="Ink 35">
                <a:extLst>
                  <a:ext uri="{FF2B5EF4-FFF2-40B4-BE49-F238E27FC236}">
                    <a16:creationId xmlns:a16="http://schemas.microsoft.com/office/drawing/2014/main" id="{FC946705-2804-4B2B-BEDF-31E7DA43C9EC}"/>
                  </a:ext>
                </a:extLst>
              </p:cNvPr>
              <p:cNvPicPr/>
              <p:nvPr/>
            </p:nvPicPr>
            <p:blipFill>
              <a:blip r:embed="rId15"/>
              <a:stretch>
                <a:fillRect/>
              </a:stretch>
            </p:blipFill>
            <p:spPr>
              <a:xfrm>
                <a:off x="4091480" y="4445763"/>
                <a:ext cx="65684"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CBD89E08-C2F9-4AE6-9238-FABC4BAB01DB}"/>
                  </a:ext>
                </a:extLst>
              </p14:cNvPr>
              <p14:cNvContentPartPr/>
              <p14:nvPr/>
            </p14:nvContentPartPr>
            <p14:xfrm>
              <a:off x="4401943" y="4320179"/>
              <a:ext cx="29280" cy="10080"/>
            </p14:xfrm>
          </p:contentPart>
        </mc:Choice>
        <mc:Fallback xmlns="">
          <p:pic>
            <p:nvPicPr>
              <p:cNvPr id="37" name="Ink 36">
                <a:extLst>
                  <a:ext uri="{FF2B5EF4-FFF2-40B4-BE49-F238E27FC236}">
                    <a16:creationId xmlns:a16="http://schemas.microsoft.com/office/drawing/2014/main" id="{CBD89E08-C2F9-4AE6-9238-FABC4BAB01DB}"/>
                  </a:ext>
                </a:extLst>
              </p:cNvPr>
              <p:cNvPicPr/>
              <p:nvPr/>
            </p:nvPicPr>
            <p:blipFill>
              <a:blip r:embed="rId17"/>
              <a:stretch>
                <a:fillRect/>
              </a:stretch>
            </p:blipFill>
            <p:spPr>
              <a:xfrm>
                <a:off x="4392793" y="4310487"/>
                <a:ext cx="47214" cy="2907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id="{697FF791-EFC2-488C-AA8C-EF0509DBC2F8}"/>
                  </a:ext>
                </a:extLst>
              </p14:cNvPr>
              <p14:cNvContentPartPr/>
              <p14:nvPr/>
            </p14:nvContentPartPr>
            <p14:xfrm>
              <a:off x="6372103" y="4244939"/>
              <a:ext cx="8160" cy="26880"/>
            </p14:xfrm>
          </p:contentPart>
        </mc:Choice>
        <mc:Fallback xmlns="">
          <p:pic>
            <p:nvPicPr>
              <p:cNvPr id="38" name="Ink 37">
                <a:extLst>
                  <a:ext uri="{FF2B5EF4-FFF2-40B4-BE49-F238E27FC236}">
                    <a16:creationId xmlns:a16="http://schemas.microsoft.com/office/drawing/2014/main" id="{697FF791-EFC2-488C-AA8C-EF0509DBC2F8}"/>
                  </a:ext>
                </a:extLst>
              </p:cNvPr>
              <p:cNvPicPr/>
              <p:nvPr/>
            </p:nvPicPr>
            <p:blipFill>
              <a:blip r:embed="rId19"/>
              <a:stretch>
                <a:fillRect/>
              </a:stretch>
            </p:blipFill>
            <p:spPr>
              <a:xfrm>
                <a:off x="6362830" y="4235858"/>
                <a:ext cx="26335" cy="4467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C3B42EB3-E118-4C17-BAD0-52CAEDF389DD}"/>
                  </a:ext>
                </a:extLst>
              </p14:cNvPr>
              <p14:cNvContentPartPr/>
              <p14:nvPr/>
            </p14:nvContentPartPr>
            <p14:xfrm>
              <a:off x="6659623" y="4519979"/>
              <a:ext cx="106080" cy="165600"/>
            </p14:xfrm>
          </p:contentPart>
        </mc:Choice>
        <mc:Fallback xmlns="">
          <p:pic>
            <p:nvPicPr>
              <p:cNvPr id="39" name="Ink 38">
                <a:extLst>
                  <a:ext uri="{FF2B5EF4-FFF2-40B4-BE49-F238E27FC236}">
                    <a16:creationId xmlns:a16="http://schemas.microsoft.com/office/drawing/2014/main" id="{C3B42EB3-E118-4C17-BAD0-52CAEDF389DD}"/>
                  </a:ext>
                </a:extLst>
              </p:cNvPr>
              <p:cNvPicPr/>
              <p:nvPr/>
            </p:nvPicPr>
            <p:blipFill>
              <a:blip r:embed="rId21"/>
              <a:stretch>
                <a:fillRect/>
              </a:stretch>
            </p:blipFill>
            <p:spPr>
              <a:xfrm>
                <a:off x="6650664" y="4510979"/>
                <a:ext cx="123641"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Ink 39">
                <a:extLst>
                  <a:ext uri="{FF2B5EF4-FFF2-40B4-BE49-F238E27FC236}">
                    <a16:creationId xmlns:a16="http://schemas.microsoft.com/office/drawing/2014/main" id="{38FDE29D-3C40-4471-B6F5-9F61FDA052B6}"/>
                  </a:ext>
                </a:extLst>
              </p14:cNvPr>
              <p14:cNvContentPartPr/>
              <p14:nvPr/>
            </p14:nvContentPartPr>
            <p14:xfrm>
              <a:off x="7649143" y="4591979"/>
              <a:ext cx="480" cy="480"/>
            </p14:xfrm>
          </p:contentPart>
        </mc:Choice>
        <mc:Fallback xmlns="">
          <p:pic>
            <p:nvPicPr>
              <p:cNvPr id="40" name="Ink 39">
                <a:extLst>
                  <a:ext uri="{FF2B5EF4-FFF2-40B4-BE49-F238E27FC236}">
                    <a16:creationId xmlns:a16="http://schemas.microsoft.com/office/drawing/2014/main" id="{38FDE29D-3C40-4471-B6F5-9F61FDA052B6}"/>
                  </a:ext>
                </a:extLst>
              </p:cNvPr>
              <p:cNvPicPr/>
              <p:nvPr/>
            </p:nvPicPr>
            <p:blipFill>
              <a:blip r:embed="rId23"/>
              <a:stretch>
                <a:fillRect/>
              </a:stretch>
            </p:blipFill>
            <p:spPr>
              <a:xfrm>
                <a:off x="7637143" y="4579979"/>
                <a:ext cx="2400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6894BFB4-F6B8-4866-9EE0-2FDCA6FA6EEA}"/>
                  </a:ext>
                </a:extLst>
              </p14:cNvPr>
              <p14:cNvContentPartPr/>
              <p14:nvPr/>
            </p14:nvContentPartPr>
            <p14:xfrm>
              <a:off x="7664023" y="4565579"/>
              <a:ext cx="11040" cy="12000"/>
            </p14:xfrm>
          </p:contentPart>
        </mc:Choice>
        <mc:Fallback xmlns="">
          <p:pic>
            <p:nvPicPr>
              <p:cNvPr id="41" name="Ink 40">
                <a:extLst>
                  <a:ext uri="{FF2B5EF4-FFF2-40B4-BE49-F238E27FC236}">
                    <a16:creationId xmlns:a16="http://schemas.microsoft.com/office/drawing/2014/main" id="{6894BFB4-F6B8-4866-9EE0-2FDCA6FA6EEA}"/>
                  </a:ext>
                </a:extLst>
              </p:cNvPr>
              <p:cNvPicPr/>
              <p:nvPr/>
            </p:nvPicPr>
            <p:blipFill>
              <a:blip r:embed="rId25"/>
              <a:stretch>
                <a:fillRect/>
              </a:stretch>
            </p:blipFill>
            <p:spPr>
              <a:xfrm>
                <a:off x="7654823" y="4556488"/>
                <a:ext cx="29072" cy="2981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54265449-6CD4-46DB-901A-1F9472EFC3B2}"/>
                  </a:ext>
                </a:extLst>
              </p14:cNvPr>
              <p14:cNvContentPartPr/>
              <p14:nvPr/>
            </p14:nvContentPartPr>
            <p14:xfrm>
              <a:off x="7912663" y="4397099"/>
              <a:ext cx="44640" cy="77760"/>
            </p14:xfrm>
          </p:contentPart>
        </mc:Choice>
        <mc:Fallback xmlns="">
          <p:pic>
            <p:nvPicPr>
              <p:cNvPr id="42" name="Ink 41">
                <a:extLst>
                  <a:ext uri="{FF2B5EF4-FFF2-40B4-BE49-F238E27FC236}">
                    <a16:creationId xmlns:a16="http://schemas.microsoft.com/office/drawing/2014/main" id="{54265449-6CD4-46DB-901A-1F9472EFC3B2}"/>
                  </a:ext>
                </a:extLst>
              </p:cNvPr>
              <p:cNvPicPr/>
              <p:nvPr/>
            </p:nvPicPr>
            <p:blipFill>
              <a:blip r:embed="rId27"/>
              <a:stretch>
                <a:fillRect/>
              </a:stretch>
            </p:blipFill>
            <p:spPr>
              <a:xfrm>
                <a:off x="7903663" y="4388140"/>
                <a:ext cx="62280" cy="9531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2">
                <a:extLst>
                  <a:ext uri="{FF2B5EF4-FFF2-40B4-BE49-F238E27FC236}">
                    <a16:creationId xmlns:a16="http://schemas.microsoft.com/office/drawing/2014/main" id="{FCE49A8A-D364-4095-83BC-FDF1F6968CF7}"/>
                  </a:ext>
                </a:extLst>
              </p14:cNvPr>
              <p14:cNvContentPartPr/>
              <p14:nvPr/>
            </p14:nvContentPartPr>
            <p14:xfrm>
              <a:off x="8714263" y="4652939"/>
              <a:ext cx="113280" cy="44640"/>
            </p14:xfrm>
          </p:contentPart>
        </mc:Choice>
        <mc:Fallback xmlns="">
          <p:pic>
            <p:nvPicPr>
              <p:cNvPr id="43" name="Ink 42">
                <a:extLst>
                  <a:ext uri="{FF2B5EF4-FFF2-40B4-BE49-F238E27FC236}">
                    <a16:creationId xmlns:a16="http://schemas.microsoft.com/office/drawing/2014/main" id="{FCE49A8A-D364-4095-83BC-FDF1F6968CF7}"/>
                  </a:ext>
                </a:extLst>
              </p:cNvPr>
              <p:cNvPicPr/>
              <p:nvPr/>
            </p:nvPicPr>
            <p:blipFill>
              <a:blip r:embed="rId29"/>
              <a:stretch>
                <a:fillRect/>
              </a:stretch>
            </p:blipFill>
            <p:spPr>
              <a:xfrm>
                <a:off x="8705244" y="4643791"/>
                <a:ext cx="130957" cy="6256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8ADA3799-0CCD-4F66-B796-46D15F6CB898}"/>
                  </a:ext>
                </a:extLst>
              </p14:cNvPr>
              <p14:cNvContentPartPr/>
              <p14:nvPr/>
            </p14:nvContentPartPr>
            <p14:xfrm>
              <a:off x="8154583" y="4388939"/>
              <a:ext cx="472800" cy="155040"/>
            </p14:xfrm>
          </p:contentPart>
        </mc:Choice>
        <mc:Fallback xmlns="">
          <p:pic>
            <p:nvPicPr>
              <p:cNvPr id="44" name="Ink 43">
                <a:extLst>
                  <a:ext uri="{FF2B5EF4-FFF2-40B4-BE49-F238E27FC236}">
                    <a16:creationId xmlns:a16="http://schemas.microsoft.com/office/drawing/2014/main" id="{8ADA3799-0CCD-4F66-B796-46D15F6CB898}"/>
                  </a:ext>
                </a:extLst>
              </p:cNvPr>
              <p:cNvPicPr/>
              <p:nvPr/>
            </p:nvPicPr>
            <p:blipFill>
              <a:blip r:embed="rId31"/>
              <a:stretch>
                <a:fillRect/>
              </a:stretch>
            </p:blipFill>
            <p:spPr>
              <a:xfrm>
                <a:off x="8145581" y="4379925"/>
                <a:ext cx="490444" cy="17270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Ink 44">
                <a:extLst>
                  <a:ext uri="{FF2B5EF4-FFF2-40B4-BE49-F238E27FC236}">
                    <a16:creationId xmlns:a16="http://schemas.microsoft.com/office/drawing/2014/main" id="{2DF2A672-3DB2-4B03-AB2F-8FAACF8135C2}"/>
                  </a:ext>
                </a:extLst>
              </p14:cNvPr>
              <p14:cNvContentPartPr/>
              <p14:nvPr/>
            </p14:nvContentPartPr>
            <p14:xfrm>
              <a:off x="8173783" y="4390859"/>
              <a:ext cx="65280" cy="33600"/>
            </p14:xfrm>
          </p:contentPart>
        </mc:Choice>
        <mc:Fallback xmlns="">
          <p:pic>
            <p:nvPicPr>
              <p:cNvPr id="45" name="Ink 44">
                <a:extLst>
                  <a:ext uri="{FF2B5EF4-FFF2-40B4-BE49-F238E27FC236}">
                    <a16:creationId xmlns:a16="http://schemas.microsoft.com/office/drawing/2014/main" id="{2DF2A672-3DB2-4B03-AB2F-8FAACF8135C2}"/>
                  </a:ext>
                </a:extLst>
              </p:cNvPr>
              <p:cNvPicPr/>
              <p:nvPr/>
            </p:nvPicPr>
            <p:blipFill>
              <a:blip r:embed="rId33"/>
              <a:stretch>
                <a:fillRect/>
              </a:stretch>
            </p:blipFill>
            <p:spPr>
              <a:xfrm>
                <a:off x="8164766" y="4381827"/>
                <a:ext cx="82952" cy="5130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5CEC3A5F-4F99-4804-8CFE-F26F58E0B6F8}"/>
                  </a:ext>
                </a:extLst>
              </p14:cNvPr>
              <p14:cNvContentPartPr/>
              <p14:nvPr/>
            </p14:nvContentPartPr>
            <p14:xfrm>
              <a:off x="9510703" y="4710539"/>
              <a:ext cx="140160" cy="39840"/>
            </p14:xfrm>
          </p:contentPart>
        </mc:Choice>
        <mc:Fallback xmlns="">
          <p:pic>
            <p:nvPicPr>
              <p:cNvPr id="46" name="Ink 45">
                <a:extLst>
                  <a:ext uri="{FF2B5EF4-FFF2-40B4-BE49-F238E27FC236}">
                    <a16:creationId xmlns:a16="http://schemas.microsoft.com/office/drawing/2014/main" id="{5CEC3A5F-4F99-4804-8CFE-F26F58E0B6F8}"/>
                  </a:ext>
                </a:extLst>
              </p:cNvPr>
              <p:cNvPicPr/>
              <p:nvPr/>
            </p:nvPicPr>
            <p:blipFill>
              <a:blip r:embed="rId35"/>
              <a:stretch>
                <a:fillRect/>
              </a:stretch>
            </p:blipFill>
            <p:spPr>
              <a:xfrm>
                <a:off x="9501672" y="4701484"/>
                <a:ext cx="157861" cy="5758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id="{5F6C43D6-1934-417F-875D-E1D0D16CBC65}"/>
                  </a:ext>
                </a:extLst>
              </p14:cNvPr>
              <p14:cNvContentPartPr/>
              <p14:nvPr/>
            </p14:nvContentPartPr>
            <p14:xfrm>
              <a:off x="7271064" y="4667083"/>
              <a:ext cx="480" cy="480"/>
            </p14:xfrm>
          </p:contentPart>
        </mc:Choice>
        <mc:Fallback xmlns="">
          <p:pic>
            <p:nvPicPr>
              <p:cNvPr id="47" name="Ink 46">
                <a:extLst>
                  <a:ext uri="{FF2B5EF4-FFF2-40B4-BE49-F238E27FC236}">
                    <a16:creationId xmlns:a16="http://schemas.microsoft.com/office/drawing/2014/main" id="{5F6C43D6-1934-417F-875D-E1D0D16CBC65}"/>
                  </a:ext>
                </a:extLst>
              </p:cNvPr>
              <p:cNvPicPr/>
              <p:nvPr/>
            </p:nvPicPr>
            <p:blipFill>
              <a:blip r:embed="rId37"/>
              <a:stretch>
                <a:fillRect/>
              </a:stretch>
            </p:blipFill>
            <p:spPr>
              <a:xfrm>
                <a:off x="7187064" y="4583083"/>
                <a:ext cx="168000" cy="16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id="{63044F7E-1EF7-4FBA-9DF0-0DE13B7396F9}"/>
                  </a:ext>
                </a:extLst>
              </p14:cNvPr>
              <p14:cNvContentPartPr/>
              <p14:nvPr/>
            </p14:nvContentPartPr>
            <p14:xfrm>
              <a:off x="6686424" y="4260043"/>
              <a:ext cx="822240" cy="528480"/>
            </p14:xfrm>
          </p:contentPart>
        </mc:Choice>
        <mc:Fallback xmlns="">
          <p:pic>
            <p:nvPicPr>
              <p:cNvPr id="48" name="Ink 47">
                <a:extLst>
                  <a:ext uri="{FF2B5EF4-FFF2-40B4-BE49-F238E27FC236}">
                    <a16:creationId xmlns:a16="http://schemas.microsoft.com/office/drawing/2014/main" id="{63044F7E-1EF7-4FBA-9DF0-0DE13B7396F9}"/>
                  </a:ext>
                </a:extLst>
              </p:cNvPr>
              <p:cNvPicPr/>
              <p:nvPr/>
            </p:nvPicPr>
            <p:blipFill>
              <a:blip r:embed="rId39"/>
              <a:stretch>
                <a:fillRect/>
              </a:stretch>
            </p:blipFill>
            <p:spPr>
              <a:xfrm>
                <a:off x="6623452" y="4197043"/>
                <a:ext cx="947825"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id="{661D7727-924E-4FF8-B180-56C5F055211B}"/>
                  </a:ext>
                </a:extLst>
              </p14:cNvPr>
              <p14:cNvContentPartPr/>
              <p14:nvPr/>
            </p14:nvContentPartPr>
            <p14:xfrm>
              <a:off x="7472184" y="4035403"/>
              <a:ext cx="413280" cy="175200"/>
            </p14:xfrm>
          </p:contentPart>
        </mc:Choice>
        <mc:Fallback xmlns="">
          <p:pic>
            <p:nvPicPr>
              <p:cNvPr id="49" name="Ink 48">
                <a:extLst>
                  <a:ext uri="{FF2B5EF4-FFF2-40B4-BE49-F238E27FC236}">
                    <a16:creationId xmlns:a16="http://schemas.microsoft.com/office/drawing/2014/main" id="{661D7727-924E-4FF8-B180-56C5F055211B}"/>
                  </a:ext>
                </a:extLst>
              </p:cNvPr>
              <p:cNvPicPr/>
              <p:nvPr/>
            </p:nvPicPr>
            <p:blipFill>
              <a:blip r:embed="rId41"/>
              <a:stretch>
                <a:fillRect/>
              </a:stretch>
            </p:blipFill>
            <p:spPr>
              <a:xfrm>
                <a:off x="7409184" y="3972317"/>
                <a:ext cx="538920" cy="30101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0" name="Ink 49">
                <a:extLst>
                  <a:ext uri="{FF2B5EF4-FFF2-40B4-BE49-F238E27FC236}">
                    <a16:creationId xmlns:a16="http://schemas.microsoft.com/office/drawing/2014/main" id="{DDAFEEF7-88DD-4DF1-9D1E-989FA57FDA18}"/>
                  </a:ext>
                </a:extLst>
              </p14:cNvPr>
              <p14:cNvContentPartPr/>
              <p14:nvPr/>
            </p14:nvContentPartPr>
            <p14:xfrm>
              <a:off x="6080184" y="3952843"/>
              <a:ext cx="679680" cy="645600"/>
            </p14:xfrm>
          </p:contentPart>
        </mc:Choice>
        <mc:Fallback xmlns="">
          <p:pic>
            <p:nvPicPr>
              <p:cNvPr id="50" name="Ink 49">
                <a:extLst>
                  <a:ext uri="{FF2B5EF4-FFF2-40B4-BE49-F238E27FC236}">
                    <a16:creationId xmlns:a16="http://schemas.microsoft.com/office/drawing/2014/main" id="{DDAFEEF7-88DD-4DF1-9D1E-989FA57FDA18}"/>
                  </a:ext>
                </a:extLst>
              </p:cNvPr>
              <p:cNvPicPr/>
              <p:nvPr/>
            </p:nvPicPr>
            <p:blipFill>
              <a:blip r:embed="rId43"/>
              <a:stretch>
                <a:fillRect/>
              </a:stretch>
            </p:blipFill>
            <p:spPr>
              <a:xfrm>
                <a:off x="6017184" y="3889831"/>
                <a:ext cx="805320" cy="77126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1" name="Ink 50">
                <a:extLst>
                  <a:ext uri="{FF2B5EF4-FFF2-40B4-BE49-F238E27FC236}">
                    <a16:creationId xmlns:a16="http://schemas.microsoft.com/office/drawing/2014/main" id="{52FA205B-48BA-4B3C-8FDB-EB31CE7A8D8B}"/>
                  </a:ext>
                </a:extLst>
              </p14:cNvPr>
              <p14:cNvContentPartPr/>
              <p14:nvPr/>
            </p14:nvContentPartPr>
            <p14:xfrm>
              <a:off x="6436344" y="3936043"/>
              <a:ext cx="480" cy="480"/>
            </p14:xfrm>
          </p:contentPart>
        </mc:Choice>
        <mc:Fallback xmlns="">
          <p:pic>
            <p:nvPicPr>
              <p:cNvPr id="51" name="Ink 50">
                <a:extLst>
                  <a:ext uri="{FF2B5EF4-FFF2-40B4-BE49-F238E27FC236}">
                    <a16:creationId xmlns:a16="http://schemas.microsoft.com/office/drawing/2014/main" id="{52FA205B-48BA-4B3C-8FDB-EB31CE7A8D8B}"/>
                  </a:ext>
                </a:extLst>
              </p:cNvPr>
              <p:cNvPicPr/>
              <p:nvPr/>
            </p:nvPicPr>
            <p:blipFill>
              <a:blip r:embed="rId45"/>
              <a:stretch>
                <a:fillRect/>
              </a:stretch>
            </p:blipFill>
            <p:spPr>
              <a:xfrm>
                <a:off x="6388344" y="3888043"/>
                <a:ext cx="96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2" name="Ink 51">
                <a:extLst>
                  <a:ext uri="{FF2B5EF4-FFF2-40B4-BE49-F238E27FC236}">
                    <a16:creationId xmlns:a16="http://schemas.microsoft.com/office/drawing/2014/main" id="{325683B3-F8FA-4B8D-A2A5-3A006A664143}"/>
                  </a:ext>
                </a:extLst>
              </p14:cNvPr>
              <p14:cNvContentPartPr/>
              <p14:nvPr/>
            </p14:nvContentPartPr>
            <p14:xfrm>
              <a:off x="6409944" y="3913483"/>
              <a:ext cx="480" cy="480"/>
            </p14:xfrm>
          </p:contentPart>
        </mc:Choice>
        <mc:Fallback xmlns="">
          <p:pic>
            <p:nvPicPr>
              <p:cNvPr id="52" name="Ink 51">
                <a:extLst>
                  <a:ext uri="{FF2B5EF4-FFF2-40B4-BE49-F238E27FC236}">
                    <a16:creationId xmlns:a16="http://schemas.microsoft.com/office/drawing/2014/main" id="{325683B3-F8FA-4B8D-A2A5-3A006A664143}"/>
                  </a:ext>
                </a:extLst>
              </p:cNvPr>
              <p:cNvPicPr/>
              <p:nvPr/>
            </p:nvPicPr>
            <p:blipFill>
              <a:blip r:embed="rId45"/>
              <a:stretch>
                <a:fillRect/>
              </a:stretch>
            </p:blipFill>
            <p:spPr>
              <a:xfrm>
                <a:off x="6361944" y="3865483"/>
                <a:ext cx="96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3" name="Ink 52">
                <a:extLst>
                  <a:ext uri="{FF2B5EF4-FFF2-40B4-BE49-F238E27FC236}">
                    <a16:creationId xmlns:a16="http://schemas.microsoft.com/office/drawing/2014/main" id="{9335E5C6-9618-4691-835E-A55D23E4CA29}"/>
                  </a:ext>
                </a:extLst>
              </p14:cNvPr>
              <p14:cNvContentPartPr/>
              <p14:nvPr/>
            </p14:nvContentPartPr>
            <p14:xfrm>
              <a:off x="6039384" y="3876523"/>
              <a:ext cx="480" cy="480"/>
            </p14:xfrm>
          </p:contentPart>
        </mc:Choice>
        <mc:Fallback xmlns="">
          <p:pic>
            <p:nvPicPr>
              <p:cNvPr id="53" name="Ink 52">
                <a:extLst>
                  <a:ext uri="{FF2B5EF4-FFF2-40B4-BE49-F238E27FC236}">
                    <a16:creationId xmlns:a16="http://schemas.microsoft.com/office/drawing/2014/main" id="{9335E5C6-9618-4691-835E-A55D23E4CA29}"/>
                  </a:ext>
                </a:extLst>
              </p:cNvPr>
              <p:cNvPicPr/>
              <p:nvPr/>
            </p:nvPicPr>
            <p:blipFill>
              <a:blip r:embed="rId48"/>
              <a:stretch>
                <a:fillRect/>
              </a:stretch>
            </p:blipFill>
            <p:spPr>
              <a:xfrm>
                <a:off x="6033624" y="3870763"/>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46940F4C-423B-40DF-9D59-14E51FD8ADD5}"/>
                  </a:ext>
                </a:extLst>
              </p14:cNvPr>
              <p14:cNvContentPartPr/>
              <p14:nvPr/>
            </p14:nvContentPartPr>
            <p14:xfrm>
              <a:off x="6012984" y="3864043"/>
              <a:ext cx="32160" cy="4800"/>
            </p14:xfrm>
          </p:contentPart>
        </mc:Choice>
        <mc:Fallback xmlns="">
          <p:pic>
            <p:nvPicPr>
              <p:cNvPr id="54" name="Ink 53">
                <a:extLst>
                  <a:ext uri="{FF2B5EF4-FFF2-40B4-BE49-F238E27FC236}">
                    <a16:creationId xmlns:a16="http://schemas.microsoft.com/office/drawing/2014/main" id="{46940F4C-423B-40DF-9D59-14E51FD8ADD5}"/>
                  </a:ext>
                </a:extLst>
              </p:cNvPr>
              <p:cNvPicPr/>
              <p:nvPr/>
            </p:nvPicPr>
            <p:blipFill>
              <a:blip r:embed="rId50"/>
              <a:stretch>
                <a:fillRect/>
              </a:stretch>
            </p:blipFill>
            <p:spPr>
              <a:xfrm>
                <a:off x="6008696" y="3859612"/>
                <a:ext cx="40736" cy="13662"/>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5" name="Ink 54">
                <a:extLst>
                  <a:ext uri="{FF2B5EF4-FFF2-40B4-BE49-F238E27FC236}">
                    <a16:creationId xmlns:a16="http://schemas.microsoft.com/office/drawing/2014/main" id="{54A9674E-DFD2-4038-9175-4D1964F42FEE}"/>
                  </a:ext>
                </a:extLst>
              </p14:cNvPr>
              <p14:cNvContentPartPr/>
              <p14:nvPr/>
            </p14:nvContentPartPr>
            <p14:xfrm>
              <a:off x="6044664" y="3868363"/>
              <a:ext cx="24480" cy="480"/>
            </p14:xfrm>
          </p:contentPart>
        </mc:Choice>
        <mc:Fallback xmlns="">
          <p:pic>
            <p:nvPicPr>
              <p:cNvPr id="55" name="Ink 54">
                <a:extLst>
                  <a:ext uri="{FF2B5EF4-FFF2-40B4-BE49-F238E27FC236}">
                    <a16:creationId xmlns:a16="http://schemas.microsoft.com/office/drawing/2014/main" id="{54A9674E-DFD2-4038-9175-4D1964F42FEE}"/>
                  </a:ext>
                </a:extLst>
              </p:cNvPr>
              <p:cNvPicPr/>
              <p:nvPr/>
            </p:nvPicPr>
            <p:blipFill>
              <a:blip r:embed="rId52"/>
              <a:stretch>
                <a:fillRect/>
              </a:stretch>
            </p:blipFill>
            <p:spPr>
              <a:xfrm>
                <a:off x="6040213" y="3862603"/>
                <a:ext cx="33382"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BD2B6A98-6F80-42A9-8432-77CA41F1B45B}"/>
                  </a:ext>
                </a:extLst>
              </p14:cNvPr>
              <p14:cNvContentPartPr/>
              <p14:nvPr/>
            </p14:nvContentPartPr>
            <p14:xfrm>
              <a:off x="6001944" y="3874123"/>
              <a:ext cx="56640" cy="19680"/>
            </p14:xfrm>
          </p:contentPart>
        </mc:Choice>
        <mc:Fallback xmlns="">
          <p:pic>
            <p:nvPicPr>
              <p:cNvPr id="56" name="Ink 55">
                <a:extLst>
                  <a:ext uri="{FF2B5EF4-FFF2-40B4-BE49-F238E27FC236}">
                    <a16:creationId xmlns:a16="http://schemas.microsoft.com/office/drawing/2014/main" id="{BD2B6A98-6F80-42A9-8432-77CA41F1B45B}"/>
                  </a:ext>
                </a:extLst>
              </p:cNvPr>
              <p:cNvPicPr/>
              <p:nvPr/>
            </p:nvPicPr>
            <p:blipFill>
              <a:blip r:embed="rId54"/>
              <a:stretch>
                <a:fillRect/>
              </a:stretch>
            </p:blipFill>
            <p:spPr>
              <a:xfrm>
                <a:off x="5997615" y="3869750"/>
                <a:ext cx="65298" cy="2842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7" name="Ink 56">
                <a:extLst>
                  <a:ext uri="{FF2B5EF4-FFF2-40B4-BE49-F238E27FC236}">
                    <a16:creationId xmlns:a16="http://schemas.microsoft.com/office/drawing/2014/main" id="{6068B1E1-0AD7-467D-BBA6-02277B7DAD75}"/>
                  </a:ext>
                </a:extLst>
              </p14:cNvPr>
              <p14:cNvContentPartPr/>
              <p14:nvPr/>
            </p14:nvContentPartPr>
            <p14:xfrm>
              <a:off x="6457464" y="3880843"/>
              <a:ext cx="480" cy="480"/>
            </p14:xfrm>
          </p:contentPart>
        </mc:Choice>
        <mc:Fallback xmlns="">
          <p:pic>
            <p:nvPicPr>
              <p:cNvPr id="57" name="Ink 56">
                <a:extLst>
                  <a:ext uri="{FF2B5EF4-FFF2-40B4-BE49-F238E27FC236}">
                    <a16:creationId xmlns:a16="http://schemas.microsoft.com/office/drawing/2014/main" id="{6068B1E1-0AD7-467D-BBA6-02277B7DAD75}"/>
                  </a:ext>
                </a:extLst>
              </p:cNvPr>
              <p:cNvPicPr/>
              <p:nvPr/>
            </p:nvPicPr>
            <p:blipFill>
              <a:blip r:embed="rId48"/>
              <a:stretch>
                <a:fillRect/>
              </a:stretch>
            </p:blipFill>
            <p:spPr>
              <a:xfrm>
                <a:off x="6451704" y="3875083"/>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8" name="Ink 57">
                <a:extLst>
                  <a:ext uri="{FF2B5EF4-FFF2-40B4-BE49-F238E27FC236}">
                    <a16:creationId xmlns:a16="http://schemas.microsoft.com/office/drawing/2014/main" id="{4044118B-45FD-4F30-AE62-857F03E817ED}"/>
                  </a:ext>
                </a:extLst>
              </p14:cNvPr>
              <p14:cNvContentPartPr/>
              <p14:nvPr/>
            </p14:nvContentPartPr>
            <p14:xfrm>
              <a:off x="6164184" y="3879883"/>
              <a:ext cx="480" cy="480"/>
            </p14:xfrm>
          </p:contentPart>
        </mc:Choice>
        <mc:Fallback xmlns="">
          <p:pic>
            <p:nvPicPr>
              <p:cNvPr id="58" name="Ink 57">
                <a:extLst>
                  <a:ext uri="{FF2B5EF4-FFF2-40B4-BE49-F238E27FC236}">
                    <a16:creationId xmlns:a16="http://schemas.microsoft.com/office/drawing/2014/main" id="{4044118B-45FD-4F30-AE62-857F03E817ED}"/>
                  </a:ext>
                </a:extLst>
              </p:cNvPr>
              <p:cNvPicPr/>
              <p:nvPr/>
            </p:nvPicPr>
            <p:blipFill>
              <a:blip r:embed="rId48"/>
              <a:stretch>
                <a:fillRect/>
              </a:stretch>
            </p:blipFill>
            <p:spPr>
              <a:xfrm>
                <a:off x="6158424" y="3874123"/>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9" name="Ink 58">
                <a:extLst>
                  <a:ext uri="{FF2B5EF4-FFF2-40B4-BE49-F238E27FC236}">
                    <a16:creationId xmlns:a16="http://schemas.microsoft.com/office/drawing/2014/main" id="{24FA5212-718C-413F-9572-B629D18F7957}"/>
                  </a:ext>
                </a:extLst>
              </p14:cNvPr>
              <p14:cNvContentPartPr/>
              <p14:nvPr/>
            </p14:nvContentPartPr>
            <p14:xfrm>
              <a:off x="4361904" y="3835243"/>
              <a:ext cx="480" cy="480"/>
            </p14:xfrm>
          </p:contentPart>
        </mc:Choice>
        <mc:Fallback xmlns="">
          <p:pic>
            <p:nvPicPr>
              <p:cNvPr id="59" name="Ink 58">
                <a:extLst>
                  <a:ext uri="{FF2B5EF4-FFF2-40B4-BE49-F238E27FC236}">
                    <a16:creationId xmlns:a16="http://schemas.microsoft.com/office/drawing/2014/main" id="{24FA5212-718C-413F-9572-B629D18F7957}"/>
                  </a:ext>
                </a:extLst>
              </p:cNvPr>
              <p:cNvPicPr/>
              <p:nvPr/>
            </p:nvPicPr>
            <p:blipFill>
              <a:blip r:embed="rId48"/>
              <a:stretch>
                <a:fillRect/>
              </a:stretch>
            </p:blipFill>
            <p:spPr>
              <a:xfrm>
                <a:off x="4356144" y="3829483"/>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Ink 59">
                <a:extLst>
                  <a:ext uri="{FF2B5EF4-FFF2-40B4-BE49-F238E27FC236}">
                    <a16:creationId xmlns:a16="http://schemas.microsoft.com/office/drawing/2014/main" id="{095BA8BB-904D-4047-BE39-AC766F54AFB0}"/>
                  </a:ext>
                </a:extLst>
              </p14:cNvPr>
              <p14:cNvContentPartPr/>
              <p14:nvPr/>
            </p14:nvContentPartPr>
            <p14:xfrm>
              <a:off x="4312464" y="3805483"/>
              <a:ext cx="91200" cy="13440"/>
            </p14:xfrm>
          </p:contentPart>
        </mc:Choice>
        <mc:Fallback xmlns="">
          <p:pic>
            <p:nvPicPr>
              <p:cNvPr id="60" name="Ink 59">
                <a:extLst>
                  <a:ext uri="{FF2B5EF4-FFF2-40B4-BE49-F238E27FC236}">
                    <a16:creationId xmlns:a16="http://schemas.microsoft.com/office/drawing/2014/main" id="{095BA8BB-904D-4047-BE39-AC766F54AFB0}"/>
                  </a:ext>
                </a:extLst>
              </p:cNvPr>
              <p:cNvPicPr/>
              <p:nvPr/>
            </p:nvPicPr>
            <p:blipFill>
              <a:blip r:embed="rId59"/>
              <a:stretch>
                <a:fillRect/>
              </a:stretch>
            </p:blipFill>
            <p:spPr>
              <a:xfrm>
                <a:off x="4308138" y="3801124"/>
                <a:ext cx="99851" cy="2215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1" name="Ink 60">
                <a:extLst>
                  <a:ext uri="{FF2B5EF4-FFF2-40B4-BE49-F238E27FC236}">
                    <a16:creationId xmlns:a16="http://schemas.microsoft.com/office/drawing/2014/main" id="{4AB585A3-D745-4CDD-B706-25C3D81D9E5F}"/>
                  </a:ext>
                </a:extLst>
              </p14:cNvPr>
              <p14:cNvContentPartPr/>
              <p14:nvPr/>
            </p14:nvContentPartPr>
            <p14:xfrm>
              <a:off x="4401264" y="3796363"/>
              <a:ext cx="480" cy="480"/>
            </p14:xfrm>
          </p:contentPart>
        </mc:Choice>
        <mc:Fallback xmlns="">
          <p:pic>
            <p:nvPicPr>
              <p:cNvPr id="61" name="Ink 60">
                <a:extLst>
                  <a:ext uri="{FF2B5EF4-FFF2-40B4-BE49-F238E27FC236}">
                    <a16:creationId xmlns:a16="http://schemas.microsoft.com/office/drawing/2014/main" id="{4AB585A3-D745-4CDD-B706-25C3D81D9E5F}"/>
                  </a:ext>
                </a:extLst>
              </p:cNvPr>
              <p:cNvPicPr/>
              <p:nvPr/>
            </p:nvPicPr>
            <p:blipFill>
              <a:blip r:embed="rId48"/>
              <a:stretch>
                <a:fillRect/>
              </a:stretch>
            </p:blipFill>
            <p:spPr>
              <a:xfrm>
                <a:off x="4395504" y="3790603"/>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2" name="Ink 61">
                <a:extLst>
                  <a:ext uri="{FF2B5EF4-FFF2-40B4-BE49-F238E27FC236}">
                    <a16:creationId xmlns:a16="http://schemas.microsoft.com/office/drawing/2014/main" id="{A0AA37E5-94D2-4D7B-B29B-69BA0ECDA8F6}"/>
                  </a:ext>
                </a:extLst>
              </p14:cNvPr>
              <p14:cNvContentPartPr/>
              <p14:nvPr/>
            </p14:nvContentPartPr>
            <p14:xfrm>
              <a:off x="4331184" y="3803563"/>
              <a:ext cx="260160" cy="36480"/>
            </p14:xfrm>
          </p:contentPart>
        </mc:Choice>
        <mc:Fallback xmlns="">
          <p:pic>
            <p:nvPicPr>
              <p:cNvPr id="62" name="Ink 61">
                <a:extLst>
                  <a:ext uri="{FF2B5EF4-FFF2-40B4-BE49-F238E27FC236}">
                    <a16:creationId xmlns:a16="http://schemas.microsoft.com/office/drawing/2014/main" id="{A0AA37E5-94D2-4D7B-B29B-69BA0ECDA8F6}"/>
                  </a:ext>
                </a:extLst>
              </p:cNvPr>
              <p:cNvPicPr/>
              <p:nvPr/>
            </p:nvPicPr>
            <p:blipFill>
              <a:blip r:embed="rId62"/>
              <a:stretch>
                <a:fillRect/>
              </a:stretch>
            </p:blipFill>
            <p:spPr>
              <a:xfrm>
                <a:off x="4322176" y="3794443"/>
                <a:ext cx="277816" cy="5435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3" name="Ink 62">
                <a:extLst>
                  <a:ext uri="{FF2B5EF4-FFF2-40B4-BE49-F238E27FC236}">
                    <a16:creationId xmlns:a16="http://schemas.microsoft.com/office/drawing/2014/main" id="{553AEAEE-440E-4651-985B-ACF07F63C05C}"/>
                  </a:ext>
                </a:extLst>
              </p14:cNvPr>
              <p14:cNvContentPartPr/>
              <p14:nvPr/>
            </p14:nvContentPartPr>
            <p14:xfrm>
              <a:off x="4339824" y="3833323"/>
              <a:ext cx="35040" cy="2400"/>
            </p14:xfrm>
          </p:contentPart>
        </mc:Choice>
        <mc:Fallback xmlns="">
          <p:pic>
            <p:nvPicPr>
              <p:cNvPr id="63" name="Ink 62">
                <a:extLst>
                  <a:ext uri="{FF2B5EF4-FFF2-40B4-BE49-F238E27FC236}">
                    <a16:creationId xmlns:a16="http://schemas.microsoft.com/office/drawing/2014/main" id="{553AEAEE-440E-4651-985B-ACF07F63C05C}"/>
                  </a:ext>
                </a:extLst>
              </p:cNvPr>
              <p:cNvPicPr/>
              <p:nvPr/>
            </p:nvPicPr>
            <p:blipFill>
              <a:blip r:embed="rId64"/>
              <a:stretch>
                <a:fillRect/>
              </a:stretch>
            </p:blipFill>
            <p:spPr>
              <a:xfrm>
                <a:off x="4330885" y="3825823"/>
                <a:ext cx="5256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4" name="Ink 63">
                <a:extLst>
                  <a:ext uri="{FF2B5EF4-FFF2-40B4-BE49-F238E27FC236}">
                    <a16:creationId xmlns:a16="http://schemas.microsoft.com/office/drawing/2014/main" id="{C1CA6947-634F-45B2-962B-1CFB31BC1C8D}"/>
                  </a:ext>
                </a:extLst>
              </p14:cNvPr>
              <p14:cNvContentPartPr/>
              <p14:nvPr/>
            </p14:nvContentPartPr>
            <p14:xfrm>
              <a:off x="4548144" y="3803563"/>
              <a:ext cx="480" cy="480"/>
            </p14:xfrm>
          </p:contentPart>
        </mc:Choice>
        <mc:Fallback xmlns="">
          <p:pic>
            <p:nvPicPr>
              <p:cNvPr id="64" name="Ink 63">
                <a:extLst>
                  <a:ext uri="{FF2B5EF4-FFF2-40B4-BE49-F238E27FC236}">
                    <a16:creationId xmlns:a16="http://schemas.microsoft.com/office/drawing/2014/main" id="{C1CA6947-634F-45B2-962B-1CFB31BC1C8D}"/>
                  </a:ext>
                </a:extLst>
              </p:cNvPr>
              <p:cNvPicPr/>
              <p:nvPr/>
            </p:nvPicPr>
            <p:blipFill>
              <a:blip r:embed="rId23"/>
              <a:stretch>
                <a:fillRect/>
              </a:stretch>
            </p:blipFill>
            <p:spPr>
              <a:xfrm>
                <a:off x="4536144" y="3791563"/>
                <a:ext cx="2400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5" name="Ink 64">
                <a:extLst>
                  <a:ext uri="{FF2B5EF4-FFF2-40B4-BE49-F238E27FC236}">
                    <a16:creationId xmlns:a16="http://schemas.microsoft.com/office/drawing/2014/main" id="{CDE43D0C-24D1-4816-AE29-220564E311F2}"/>
                  </a:ext>
                </a:extLst>
              </p14:cNvPr>
              <p14:cNvContentPartPr/>
              <p14:nvPr/>
            </p14:nvContentPartPr>
            <p14:xfrm>
              <a:off x="4550064" y="3802123"/>
              <a:ext cx="356160" cy="10080"/>
            </p14:xfrm>
          </p:contentPart>
        </mc:Choice>
        <mc:Fallback xmlns="">
          <p:pic>
            <p:nvPicPr>
              <p:cNvPr id="65" name="Ink 64">
                <a:extLst>
                  <a:ext uri="{FF2B5EF4-FFF2-40B4-BE49-F238E27FC236}">
                    <a16:creationId xmlns:a16="http://schemas.microsoft.com/office/drawing/2014/main" id="{CDE43D0C-24D1-4816-AE29-220564E311F2}"/>
                  </a:ext>
                </a:extLst>
              </p:cNvPr>
              <p:cNvPicPr/>
              <p:nvPr/>
            </p:nvPicPr>
            <p:blipFill>
              <a:blip r:embed="rId67"/>
              <a:stretch>
                <a:fillRect/>
              </a:stretch>
            </p:blipFill>
            <p:spPr>
              <a:xfrm>
                <a:off x="4541061" y="3792431"/>
                <a:ext cx="373806" cy="2907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6" name="Ink 65">
                <a:extLst>
                  <a:ext uri="{FF2B5EF4-FFF2-40B4-BE49-F238E27FC236}">
                    <a16:creationId xmlns:a16="http://schemas.microsoft.com/office/drawing/2014/main" id="{BFB92C50-B0C5-4376-93FC-02EFB5B1BCBB}"/>
                  </a:ext>
                </a:extLst>
              </p14:cNvPr>
              <p14:cNvContentPartPr/>
              <p14:nvPr/>
            </p14:nvContentPartPr>
            <p14:xfrm>
              <a:off x="4911024" y="3806923"/>
              <a:ext cx="83040" cy="6720"/>
            </p14:xfrm>
          </p:contentPart>
        </mc:Choice>
        <mc:Fallback xmlns="">
          <p:pic>
            <p:nvPicPr>
              <p:cNvPr id="66" name="Ink 65">
                <a:extLst>
                  <a:ext uri="{FF2B5EF4-FFF2-40B4-BE49-F238E27FC236}">
                    <a16:creationId xmlns:a16="http://schemas.microsoft.com/office/drawing/2014/main" id="{BFB92C50-B0C5-4376-93FC-02EFB5B1BCBB}"/>
                  </a:ext>
                </a:extLst>
              </p:cNvPr>
              <p:cNvPicPr/>
              <p:nvPr/>
            </p:nvPicPr>
            <p:blipFill>
              <a:blip r:embed="rId69"/>
              <a:stretch>
                <a:fillRect/>
              </a:stretch>
            </p:blipFill>
            <p:spPr>
              <a:xfrm>
                <a:off x="4901998" y="3797590"/>
                <a:ext cx="100731" cy="2501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a16="http://schemas.microsoft.com/office/drawing/2014/main" id="{53579AEC-DA4D-4D03-B1BC-51B204EC7D6A}"/>
                  </a:ext>
                </a:extLst>
              </p14:cNvPr>
              <p14:cNvContentPartPr/>
              <p14:nvPr/>
            </p14:nvContentPartPr>
            <p14:xfrm>
              <a:off x="4604784" y="3815083"/>
              <a:ext cx="379680" cy="15840"/>
            </p14:xfrm>
          </p:contentPart>
        </mc:Choice>
        <mc:Fallback xmlns="">
          <p:pic>
            <p:nvPicPr>
              <p:cNvPr id="67" name="Ink 66">
                <a:extLst>
                  <a:ext uri="{FF2B5EF4-FFF2-40B4-BE49-F238E27FC236}">
                    <a16:creationId xmlns:a16="http://schemas.microsoft.com/office/drawing/2014/main" id="{53579AEC-DA4D-4D03-B1BC-51B204EC7D6A}"/>
                  </a:ext>
                </a:extLst>
              </p:cNvPr>
              <p:cNvPicPr/>
              <p:nvPr/>
            </p:nvPicPr>
            <p:blipFill>
              <a:blip r:embed="rId71"/>
              <a:stretch>
                <a:fillRect/>
              </a:stretch>
            </p:blipFill>
            <p:spPr>
              <a:xfrm>
                <a:off x="4595795" y="3806083"/>
                <a:ext cx="397298"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8" name="Ink 67">
                <a:extLst>
                  <a:ext uri="{FF2B5EF4-FFF2-40B4-BE49-F238E27FC236}">
                    <a16:creationId xmlns:a16="http://schemas.microsoft.com/office/drawing/2014/main" id="{02B23738-63A8-4279-901C-4D93CBA8099F}"/>
                  </a:ext>
                </a:extLst>
              </p14:cNvPr>
              <p14:cNvContentPartPr/>
              <p14:nvPr/>
            </p14:nvContentPartPr>
            <p14:xfrm>
              <a:off x="4503504" y="3834283"/>
              <a:ext cx="115200" cy="480"/>
            </p14:xfrm>
          </p:contentPart>
        </mc:Choice>
        <mc:Fallback xmlns="">
          <p:pic>
            <p:nvPicPr>
              <p:cNvPr id="68" name="Ink 67">
                <a:extLst>
                  <a:ext uri="{FF2B5EF4-FFF2-40B4-BE49-F238E27FC236}">
                    <a16:creationId xmlns:a16="http://schemas.microsoft.com/office/drawing/2014/main" id="{02B23738-63A8-4279-901C-4D93CBA8099F}"/>
                  </a:ext>
                </a:extLst>
              </p:cNvPr>
              <p:cNvPicPr/>
              <p:nvPr/>
            </p:nvPicPr>
            <p:blipFill>
              <a:blip r:embed="rId73"/>
              <a:stretch>
                <a:fillRect/>
              </a:stretch>
            </p:blipFill>
            <p:spPr>
              <a:xfrm>
                <a:off x="4494504" y="3822283"/>
                <a:ext cx="13284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9" name="Ink 68">
                <a:extLst>
                  <a:ext uri="{FF2B5EF4-FFF2-40B4-BE49-F238E27FC236}">
                    <a16:creationId xmlns:a16="http://schemas.microsoft.com/office/drawing/2014/main" id="{52E107E0-720A-4880-898B-93355CFA99A1}"/>
                  </a:ext>
                </a:extLst>
              </p14:cNvPr>
              <p14:cNvContentPartPr/>
              <p14:nvPr/>
            </p14:nvContentPartPr>
            <p14:xfrm>
              <a:off x="4795824" y="3817483"/>
              <a:ext cx="109440" cy="16320"/>
            </p14:xfrm>
          </p:contentPart>
        </mc:Choice>
        <mc:Fallback xmlns="">
          <p:pic>
            <p:nvPicPr>
              <p:cNvPr id="69" name="Ink 68">
                <a:extLst>
                  <a:ext uri="{FF2B5EF4-FFF2-40B4-BE49-F238E27FC236}">
                    <a16:creationId xmlns:a16="http://schemas.microsoft.com/office/drawing/2014/main" id="{52E107E0-720A-4880-898B-93355CFA99A1}"/>
                  </a:ext>
                </a:extLst>
              </p:cNvPr>
              <p:cNvPicPr/>
              <p:nvPr/>
            </p:nvPicPr>
            <p:blipFill>
              <a:blip r:embed="rId75"/>
              <a:stretch>
                <a:fillRect/>
              </a:stretch>
            </p:blipFill>
            <p:spPr>
              <a:xfrm>
                <a:off x="4786854" y="3808210"/>
                <a:ext cx="127022" cy="3449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0" name="Ink 69">
                <a:extLst>
                  <a:ext uri="{FF2B5EF4-FFF2-40B4-BE49-F238E27FC236}">
                    <a16:creationId xmlns:a16="http://schemas.microsoft.com/office/drawing/2014/main" id="{37B01A7F-A5CE-4D19-944F-C7695F517D03}"/>
                  </a:ext>
                </a:extLst>
              </p14:cNvPr>
              <p14:cNvContentPartPr/>
              <p14:nvPr/>
            </p14:nvContentPartPr>
            <p14:xfrm>
              <a:off x="4752624" y="3817483"/>
              <a:ext cx="167520" cy="20640"/>
            </p14:xfrm>
          </p:contentPart>
        </mc:Choice>
        <mc:Fallback xmlns="">
          <p:pic>
            <p:nvPicPr>
              <p:cNvPr id="70" name="Ink 69">
                <a:extLst>
                  <a:ext uri="{FF2B5EF4-FFF2-40B4-BE49-F238E27FC236}">
                    <a16:creationId xmlns:a16="http://schemas.microsoft.com/office/drawing/2014/main" id="{37B01A7F-A5CE-4D19-944F-C7695F517D03}"/>
                  </a:ext>
                </a:extLst>
              </p:cNvPr>
              <p:cNvPicPr/>
              <p:nvPr/>
            </p:nvPicPr>
            <p:blipFill>
              <a:blip r:embed="rId77"/>
              <a:stretch>
                <a:fillRect/>
              </a:stretch>
            </p:blipFill>
            <p:spPr>
              <a:xfrm>
                <a:off x="4743598" y="3808586"/>
                <a:ext cx="185211" cy="3807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1" name="Ink 70">
                <a:extLst>
                  <a:ext uri="{FF2B5EF4-FFF2-40B4-BE49-F238E27FC236}">
                    <a16:creationId xmlns:a16="http://schemas.microsoft.com/office/drawing/2014/main" id="{61E4EAD1-B065-4F6B-BFBE-BFC6158AB37E}"/>
                  </a:ext>
                </a:extLst>
              </p14:cNvPr>
              <p14:cNvContentPartPr/>
              <p14:nvPr/>
            </p14:nvContentPartPr>
            <p14:xfrm>
              <a:off x="4684944" y="3821803"/>
              <a:ext cx="113280" cy="6720"/>
            </p14:xfrm>
          </p:contentPart>
        </mc:Choice>
        <mc:Fallback xmlns="">
          <p:pic>
            <p:nvPicPr>
              <p:cNvPr id="71" name="Ink 70">
                <a:extLst>
                  <a:ext uri="{FF2B5EF4-FFF2-40B4-BE49-F238E27FC236}">
                    <a16:creationId xmlns:a16="http://schemas.microsoft.com/office/drawing/2014/main" id="{61E4EAD1-B065-4F6B-BFBE-BFC6158AB37E}"/>
                  </a:ext>
                </a:extLst>
              </p:cNvPr>
              <p:cNvPicPr/>
              <p:nvPr/>
            </p:nvPicPr>
            <p:blipFill>
              <a:blip r:embed="rId79"/>
              <a:stretch>
                <a:fillRect/>
              </a:stretch>
            </p:blipFill>
            <p:spPr>
              <a:xfrm>
                <a:off x="4675925" y="3812470"/>
                <a:ext cx="130957" cy="2501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2" name="Ink 71">
                <a:extLst>
                  <a:ext uri="{FF2B5EF4-FFF2-40B4-BE49-F238E27FC236}">
                    <a16:creationId xmlns:a16="http://schemas.microsoft.com/office/drawing/2014/main" id="{BC2EA337-EF51-4C78-B5F7-BF60D899E618}"/>
                  </a:ext>
                </a:extLst>
              </p14:cNvPr>
              <p14:cNvContentPartPr/>
              <p14:nvPr/>
            </p14:nvContentPartPr>
            <p14:xfrm>
              <a:off x="4701744" y="3832363"/>
              <a:ext cx="119040" cy="5280"/>
            </p14:xfrm>
          </p:contentPart>
        </mc:Choice>
        <mc:Fallback xmlns="">
          <p:pic>
            <p:nvPicPr>
              <p:cNvPr id="72" name="Ink 71">
                <a:extLst>
                  <a:ext uri="{FF2B5EF4-FFF2-40B4-BE49-F238E27FC236}">
                    <a16:creationId xmlns:a16="http://schemas.microsoft.com/office/drawing/2014/main" id="{BC2EA337-EF51-4C78-B5F7-BF60D899E618}"/>
                  </a:ext>
                </a:extLst>
              </p:cNvPr>
              <p:cNvPicPr/>
              <p:nvPr/>
            </p:nvPicPr>
            <p:blipFill>
              <a:blip r:embed="rId81"/>
              <a:stretch>
                <a:fillRect/>
              </a:stretch>
            </p:blipFill>
            <p:spPr>
              <a:xfrm>
                <a:off x="4692726" y="3822934"/>
                <a:ext cx="136716"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3" name="Ink 72">
                <a:extLst>
                  <a:ext uri="{FF2B5EF4-FFF2-40B4-BE49-F238E27FC236}">
                    <a16:creationId xmlns:a16="http://schemas.microsoft.com/office/drawing/2014/main" id="{E9492E65-064D-4985-9922-2805A46528F0}"/>
                  </a:ext>
                </a:extLst>
              </p14:cNvPr>
              <p14:cNvContentPartPr/>
              <p14:nvPr/>
            </p14:nvContentPartPr>
            <p14:xfrm>
              <a:off x="4612464" y="3836203"/>
              <a:ext cx="87840" cy="480"/>
            </p14:xfrm>
          </p:contentPart>
        </mc:Choice>
        <mc:Fallback xmlns="">
          <p:pic>
            <p:nvPicPr>
              <p:cNvPr id="73" name="Ink 72">
                <a:extLst>
                  <a:ext uri="{FF2B5EF4-FFF2-40B4-BE49-F238E27FC236}">
                    <a16:creationId xmlns:a16="http://schemas.microsoft.com/office/drawing/2014/main" id="{E9492E65-064D-4985-9922-2805A46528F0}"/>
                  </a:ext>
                </a:extLst>
              </p:cNvPr>
              <p:cNvPicPr/>
              <p:nvPr/>
            </p:nvPicPr>
            <p:blipFill>
              <a:blip r:embed="rId83"/>
              <a:stretch>
                <a:fillRect/>
              </a:stretch>
            </p:blipFill>
            <p:spPr>
              <a:xfrm>
                <a:off x="4603464" y="3824203"/>
                <a:ext cx="10548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4" name="Ink 73">
                <a:extLst>
                  <a:ext uri="{FF2B5EF4-FFF2-40B4-BE49-F238E27FC236}">
                    <a16:creationId xmlns:a16="http://schemas.microsoft.com/office/drawing/2014/main" id="{B4A0A094-9E8B-4321-96DC-4C7F6C739590}"/>
                  </a:ext>
                </a:extLst>
              </p14:cNvPr>
              <p14:cNvContentPartPr/>
              <p14:nvPr/>
            </p14:nvContentPartPr>
            <p14:xfrm>
              <a:off x="4466064" y="3835243"/>
              <a:ext cx="144960" cy="1920"/>
            </p14:xfrm>
          </p:contentPart>
        </mc:Choice>
        <mc:Fallback xmlns="">
          <p:pic>
            <p:nvPicPr>
              <p:cNvPr id="74" name="Ink 73">
                <a:extLst>
                  <a:ext uri="{FF2B5EF4-FFF2-40B4-BE49-F238E27FC236}">
                    <a16:creationId xmlns:a16="http://schemas.microsoft.com/office/drawing/2014/main" id="{B4A0A094-9E8B-4321-96DC-4C7F6C739590}"/>
                  </a:ext>
                </a:extLst>
              </p:cNvPr>
              <p:cNvPicPr/>
              <p:nvPr/>
            </p:nvPicPr>
            <p:blipFill>
              <a:blip r:embed="rId85"/>
              <a:stretch>
                <a:fillRect/>
              </a:stretch>
            </p:blipFill>
            <p:spPr>
              <a:xfrm>
                <a:off x="4457049" y="3825643"/>
                <a:ext cx="162629" cy="20736"/>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5" name="Ink 74">
                <a:extLst>
                  <a:ext uri="{FF2B5EF4-FFF2-40B4-BE49-F238E27FC236}">
                    <a16:creationId xmlns:a16="http://schemas.microsoft.com/office/drawing/2014/main" id="{564C9ACA-8BA3-4425-9236-6104D2134FEE}"/>
                  </a:ext>
                </a:extLst>
              </p14:cNvPr>
              <p14:cNvContentPartPr/>
              <p14:nvPr/>
            </p14:nvContentPartPr>
            <p14:xfrm>
              <a:off x="4324464" y="3842923"/>
              <a:ext cx="94080" cy="480"/>
            </p14:xfrm>
          </p:contentPart>
        </mc:Choice>
        <mc:Fallback xmlns="">
          <p:pic>
            <p:nvPicPr>
              <p:cNvPr id="75" name="Ink 74">
                <a:extLst>
                  <a:ext uri="{FF2B5EF4-FFF2-40B4-BE49-F238E27FC236}">
                    <a16:creationId xmlns:a16="http://schemas.microsoft.com/office/drawing/2014/main" id="{564C9ACA-8BA3-4425-9236-6104D2134FEE}"/>
                  </a:ext>
                </a:extLst>
              </p:cNvPr>
              <p:cNvPicPr/>
              <p:nvPr/>
            </p:nvPicPr>
            <p:blipFill>
              <a:blip r:embed="rId87"/>
              <a:stretch>
                <a:fillRect/>
              </a:stretch>
            </p:blipFill>
            <p:spPr>
              <a:xfrm>
                <a:off x="4320138" y="3837163"/>
                <a:ext cx="102731"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6" name="Ink 75">
                <a:extLst>
                  <a:ext uri="{FF2B5EF4-FFF2-40B4-BE49-F238E27FC236}">
                    <a16:creationId xmlns:a16="http://schemas.microsoft.com/office/drawing/2014/main" id="{7B462149-DA66-4197-9503-0CD3DE928269}"/>
                  </a:ext>
                </a:extLst>
              </p14:cNvPr>
              <p14:cNvContentPartPr/>
              <p14:nvPr/>
            </p14:nvContentPartPr>
            <p14:xfrm>
              <a:off x="4796784" y="3840523"/>
              <a:ext cx="198240" cy="480"/>
            </p14:xfrm>
          </p:contentPart>
        </mc:Choice>
        <mc:Fallback xmlns="">
          <p:pic>
            <p:nvPicPr>
              <p:cNvPr id="76" name="Ink 75">
                <a:extLst>
                  <a:ext uri="{FF2B5EF4-FFF2-40B4-BE49-F238E27FC236}">
                    <a16:creationId xmlns:a16="http://schemas.microsoft.com/office/drawing/2014/main" id="{7B462149-DA66-4197-9503-0CD3DE928269}"/>
                  </a:ext>
                </a:extLst>
              </p:cNvPr>
              <p:cNvPicPr/>
              <p:nvPr/>
            </p:nvPicPr>
            <p:blipFill>
              <a:blip r:embed="rId89"/>
              <a:stretch>
                <a:fillRect/>
              </a:stretch>
            </p:blipFill>
            <p:spPr>
              <a:xfrm>
                <a:off x="4792459" y="3834763"/>
                <a:ext cx="20689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7" name="Ink 76">
                <a:extLst>
                  <a:ext uri="{FF2B5EF4-FFF2-40B4-BE49-F238E27FC236}">
                    <a16:creationId xmlns:a16="http://schemas.microsoft.com/office/drawing/2014/main" id="{6DF5B9E4-5301-46CA-B971-9ED6564DF367}"/>
                  </a:ext>
                </a:extLst>
              </p14:cNvPr>
              <p14:cNvContentPartPr/>
              <p14:nvPr/>
            </p14:nvContentPartPr>
            <p14:xfrm>
              <a:off x="4336464" y="3799243"/>
              <a:ext cx="671040" cy="45120"/>
            </p14:xfrm>
          </p:contentPart>
        </mc:Choice>
        <mc:Fallback xmlns="">
          <p:pic>
            <p:nvPicPr>
              <p:cNvPr id="77" name="Ink 76">
                <a:extLst>
                  <a:ext uri="{FF2B5EF4-FFF2-40B4-BE49-F238E27FC236}">
                    <a16:creationId xmlns:a16="http://schemas.microsoft.com/office/drawing/2014/main" id="{6DF5B9E4-5301-46CA-B971-9ED6564DF367}"/>
                  </a:ext>
                </a:extLst>
              </p:cNvPr>
              <p:cNvPicPr/>
              <p:nvPr/>
            </p:nvPicPr>
            <p:blipFill>
              <a:blip r:embed="rId91"/>
              <a:stretch>
                <a:fillRect/>
              </a:stretch>
            </p:blipFill>
            <p:spPr>
              <a:xfrm>
                <a:off x="4332139" y="3794877"/>
                <a:ext cx="679689" cy="5385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8" name="Ink 77">
                <a:extLst>
                  <a:ext uri="{FF2B5EF4-FFF2-40B4-BE49-F238E27FC236}">
                    <a16:creationId xmlns:a16="http://schemas.microsoft.com/office/drawing/2014/main" id="{67970003-56BD-4CBC-BC45-34AE0D6478EC}"/>
                  </a:ext>
                </a:extLst>
              </p14:cNvPr>
              <p14:cNvContentPartPr/>
              <p14:nvPr/>
            </p14:nvContentPartPr>
            <p14:xfrm>
              <a:off x="4977744" y="3827563"/>
              <a:ext cx="29760" cy="7200"/>
            </p14:xfrm>
          </p:contentPart>
        </mc:Choice>
        <mc:Fallback xmlns="">
          <p:pic>
            <p:nvPicPr>
              <p:cNvPr id="78" name="Ink 77">
                <a:extLst>
                  <a:ext uri="{FF2B5EF4-FFF2-40B4-BE49-F238E27FC236}">
                    <a16:creationId xmlns:a16="http://schemas.microsoft.com/office/drawing/2014/main" id="{67970003-56BD-4CBC-BC45-34AE0D6478EC}"/>
                  </a:ext>
                </a:extLst>
              </p:cNvPr>
              <p:cNvPicPr/>
              <p:nvPr/>
            </p:nvPicPr>
            <p:blipFill>
              <a:blip r:embed="rId93"/>
              <a:stretch>
                <a:fillRect/>
              </a:stretch>
            </p:blipFill>
            <p:spPr>
              <a:xfrm>
                <a:off x="4973389" y="3822763"/>
                <a:ext cx="3847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9" name="Ink 78">
                <a:extLst>
                  <a:ext uri="{FF2B5EF4-FFF2-40B4-BE49-F238E27FC236}">
                    <a16:creationId xmlns:a16="http://schemas.microsoft.com/office/drawing/2014/main" id="{66BAD315-E9BF-48C0-A0D4-519F84D27C00}"/>
                  </a:ext>
                </a:extLst>
              </p14:cNvPr>
              <p14:cNvContentPartPr/>
              <p14:nvPr/>
            </p14:nvContentPartPr>
            <p14:xfrm>
              <a:off x="5003184" y="3794923"/>
              <a:ext cx="96480" cy="40800"/>
            </p14:xfrm>
          </p:contentPart>
        </mc:Choice>
        <mc:Fallback xmlns="">
          <p:pic>
            <p:nvPicPr>
              <p:cNvPr id="79" name="Ink 78">
                <a:extLst>
                  <a:ext uri="{FF2B5EF4-FFF2-40B4-BE49-F238E27FC236}">
                    <a16:creationId xmlns:a16="http://schemas.microsoft.com/office/drawing/2014/main" id="{66BAD315-E9BF-48C0-A0D4-519F84D27C00}"/>
                  </a:ext>
                </a:extLst>
              </p:cNvPr>
              <p:cNvPicPr/>
              <p:nvPr/>
            </p:nvPicPr>
            <p:blipFill>
              <a:blip r:embed="rId95"/>
              <a:stretch>
                <a:fillRect/>
              </a:stretch>
            </p:blipFill>
            <p:spPr>
              <a:xfrm>
                <a:off x="4998832" y="3790590"/>
                <a:ext cx="105185" cy="49465"/>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0" name="Ink 79">
                <a:extLst>
                  <a:ext uri="{FF2B5EF4-FFF2-40B4-BE49-F238E27FC236}">
                    <a16:creationId xmlns:a16="http://schemas.microsoft.com/office/drawing/2014/main" id="{A4970B62-8AA9-422A-AF1E-7F5628115048}"/>
                  </a:ext>
                </a:extLst>
              </p14:cNvPr>
              <p14:cNvContentPartPr/>
              <p14:nvPr/>
            </p14:nvContentPartPr>
            <p14:xfrm>
              <a:off x="5095344" y="3817963"/>
              <a:ext cx="222720" cy="4320"/>
            </p14:xfrm>
          </p:contentPart>
        </mc:Choice>
        <mc:Fallback xmlns="">
          <p:pic>
            <p:nvPicPr>
              <p:cNvPr id="80" name="Ink 79">
                <a:extLst>
                  <a:ext uri="{FF2B5EF4-FFF2-40B4-BE49-F238E27FC236}">
                    <a16:creationId xmlns:a16="http://schemas.microsoft.com/office/drawing/2014/main" id="{A4970B62-8AA9-422A-AF1E-7F5628115048}"/>
                  </a:ext>
                </a:extLst>
              </p:cNvPr>
              <p:cNvPicPr/>
              <p:nvPr/>
            </p:nvPicPr>
            <p:blipFill>
              <a:blip r:embed="rId97"/>
              <a:stretch>
                <a:fillRect/>
              </a:stretch>
            </p:blipFill>
            <p:spPr>
              <a:xfrm>
                <a:off x="5077383" y="3799963"/>
                <a:ext cx="258283"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1" name="Ink 80">
                <a:extLst>
                  <a:ext uri="{FF2B5EF4-FFF2-40B4-BE49-F238E27FC236}">
                    <a16:creationId xmlns:a16="http://schemas.microsoft.com/office/drawing/2014/main" id="{97643924-C849-4CC4-9D94-54D525041903}"/>
                  </a:ext>
                </a:extLst>
              </p14:cNvPr>
              <p14:cNvContentPartPr/>
              <p14:nvPr/>
            </p14:nvContentPartPr>
            <p14:xfrm>
              <a:off x="5341584" y="3816043"/>
              <a:ext cx="132960" cy="9600"/>
            </p14:xfrm>
          </p:contentPart>
        </mc:Choice>
        <mc:Fallback xmlns="">
          <p:pic>
            <p:nvPicPr>
              <p:cNvPr id="81" name="Ink 80">
                <a:extLst>
                  <a:ext uri="{FF2B5EF4-FFF2-40B4-BE49-F238E27FC236}">
                    <a16:creationId xmlns:a16="http://schemas.microsoft.com/office/drawing/2014/main" id="{97643924-C849-4CC4-9D94-54D525041903}"/>
                  </a:ext>
                </a:extLst>
              </p:cNvPr>
              <p:cNvPicPr/>
              <p:nvPr/>
            </p:nvPicPr>
            <p:blipFill>
              <a:blip r:embed="rId99"/>
              <a:stretch>
                <a:fillRect/>
              </a:stretch>
            </p:blipFill>
            <p:spPr>
              <a:xfrm>
                <a:off x="5323568" y="3796843"/>
                <a:ext cx="168632" cy="47616"/>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2" name="Ink 81">
                <a:extLst>
                  <a:ext uri="{FF2B5EF4-FFF2-40B4-BE49-F238E27FC236}">
                    <a16:creationId xmlns:a16="http://schemas.microsoft.com/office/drawing/2014/main" id="{5CB4809F-960A-4DBF-91EB-5BBC0D8BAAAD}"/>
                  </a:ext>
                </a:extLst>
              </p14:cNvPr>
              <p14:cNvContentPartPr/>
              <p14:nvPr/>
            </p14:nvContentPartPr>
            <p14:xfrm>
              <a:off x="5499024" y="3815083"/>
              <a:ext cx="319680" cy="1920"/>
            </p14:xfrm>
          </p:contentPart>
        </mc:Choice>
        <mc:Fallback xmlns="">
          <p:pic>
            <p:nvPicPr>
              <p:cNvPr id="82" name="Ink 81">
                <a:extLst>
                  <a:ext uri="{FF2B5EF4-FFF2-40B4-BE49-F238E27FC236}">
                    <a16:creationId xmlns:a16="http://schemas.microsoft.com/office/drawing/2014/main" id="{5CB4809F-960A-4DBF-91EB-5BBC0D8BAAAD}"/>
                  </a:ext>
                </a:extLst>
              </p:cNvPr>
              <p:cNvPicPr/>
              <p:nvPr/>
            </p:nvPicPr>
            <p:blipFill>
              <a:blip r:embed="rId101"/>
              <a:stretch>
                <a:fillRect/>
              </a:stretch>
            </p:blipFill>
            <p:spPr>
              <a:xfrm>
                <a:off x="5480983" y="3791083"/>
                <a:ext cx="355400" cy="49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3" name="Ink 82">
                <a:extLst>
                  <a:ext uri="{FF2B5EF4-FFF2-40B4-BE49-F238E27FC236}">
                    <a16:creationId xmlns:a16="http://schemas.microsoft.com/office/drawing/2014/main" id="{0B5AE780-03FE-4A71-BF2F-3718F3D6A16D}"/>
                  </a:ext>
                </a:extLst>
              </p14:cNvPr>
              <p14:cNvContentPartPr/>
              <p14:nvPr/>
            </p14:nvContentPartPr>
            <p14:xfrm>
              <a:off x="5843184" y="3817963"/>
              <a:ext cx="109920" cy="4320"/>
            </p14:xfrm>
          </p:contentPart>
        </mc:Choice>
        <mc:Fallback xmlns="">
          <p:pic>
            <p:nvPicPr>
              <p:cNvPr id="83" name="Ink 82">
                <a:extLst>
                  <a:ext uri="{FF2B5EF4-FFF2-40B4-BE49-F238E27FC236}">
                    <a16:creationId xmlns:a16="http://schemas.microsoft.com/office/drawing/2014/main" id="{0B5AE780-03FE-4A71-BF2F-3718F3D6A16D}"/>
                  </a:ext>
                </a:extLst>
              </p:cNvPr>
              <p:cNvPicPr/>
              <p:nvPr/>
            </p:nvPicPr>
            <p:blipFill>
              <a:blip r:embed="rId103"/>
              <a:stretch>
                <a:fillRect/>
              </a:stretch>
            </p:blipFill>
            <p:spPr>
              <a:xfrm>
                <a:off x="5825105" y="3796363"/>
                <a:ext cx="145716" cy="4708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4" name="Ink 83">
                <a:extLst>
                  <a:ext uri="{FF2B5EF4-FFF2-40B4-BE49-F238E27FC236}">
                    <a16:creationId xmlns:a16="http://schemas.microsoft.com/office/drawing/2014/main" id="{7517692A-0978-4222-98B9-D66F949165EB}"/>
                  </a:ext>
                </a:extLst>
              </p14:cNvPr>
              <p14:cNvContentPartPr/>
              <p14:nvPr/>
            </p14:nvContentPartPr>
            <p14:xfrm>
              <a:off x="6298224" y="3822763"/>
              <a:ext cx="133920" cy="5280"/>
            </p14:xfrm>
          </p:contentPart>
        </mc:Choice>
        <mc:Fallback xmlns="">
          <p:pic>
            <p:nvPicPr>
              <p:cNvPr id="84" name="Ink 83">
                <a:extLst>
                  <a:ext uri="{FF2B5EF4-FFF2-40B4-BE49-F238E27FC236}">
                    <a16:creationId xmlns:a16="http://schemas.microsoft.com/office/drawing/2014/main" id="{7517692A-0978-4222-98B9-D66F949165EB}"/>
                  </a:ext>
                </a:extLst>
              </p:cNvPr>
              <p:cNvPicPr/>
              <p:nvPr/>
            </p:nvPicPr>
            <p:blipFill>
              <a:blip r:embed="rId105"/>
              <a:stretch>
                <a:fillRect/>
              </a:stretch>
            </p:blipFill>
            <p:spPr>
              <a:xfrm>
                <a:off x="6280224" y="3803906"/>
                <a:ext cx="169560" cy="4261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5" name="Ink 84">
                <a:extLst>
                  <a:ext uri="{FF2B5EF4-FFF2-40B4-BE49-F238E27FC236}">
                    <a16:creationId xmlns:a16="http://schemas.microsoft.com/office/drawing/2014/main" id="{CA15C990-6126-455A-83B5-9191D1FB3D25}"/>
                  </a:ext>
                </a:extLst>
              </p14:cNvPr>
              <p14:cNvContentPartPr/>
              <p14:nvPr/>
            </p14:nvContentPartPr>
            <p14:xfrm>
              <a:off x="6406704" y="3819403"/>
              <a:ext cx="480" cy="480"/>
            </p14:xfrm>
          </p:contentPart>
        </mc:Choice>
        <mc:Fallback xmlns="">
          <p:pic>
            <p:nvPicPr>
              <p:cNvPr id="85" name="Ink 84">
                <a:extLst>
                  <a:ext uri="{FF2B5EF4-FFF2-40B4-BE49-F238E27FC236}">
                    <a16:creationId xmlns:a16="http://schemas.microsoft.com/office/drawing/2014/main" id="{CA15C990-6126-455A-83B5-9191D1FB3D25}"/>
                  </a:ext>
                </a:extLst>
              </p:cNvPr>
              <p:cNvPicPr/>
              <p:nvPr/>
            </p:nvPicPr>
            <p:blipFill>
              <a:blip r:embed="rId107"/>
              <a:stretch>
                <a:fillRect/>
              </a:stretch>
            </p:blipFill>
            <p:spPr>
              <a:xfrm>
                <a:off x="6382704" y="3795403"/>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6" name="Ink 85">
                <a:extLst>
                  <a:ext uri="{FF2B5EF4-FFF2-40B4-BE49-F238E27FC236}">
                    <a16:creationId xmlns:a16="http://schemas.microsoft.com/office/drawing/2014/main" id="{58FFE525-6A7B-4E7B-AC3A-A712E1099129}"/>
                  </a:ext>
                </a:extLst>
              </p14:cNvPr>
              <p14:cNvContentPartPr/>
              <p14:nvPr/>
            </p14:nvContentPartPr>
            <p14:xfrm>
              <a:off x="6291504" y="3813163"/>
              <a:ext cx="85920" cy="15840"/>
            </p14:xfrm>
          </p:contentPart>
        </mc:Choice>
        <mc:Fallback xmlns="">
          <p:pic>
            <p:nvPicPr>
              <p:cNvPr id="86" name="Ink 85">
                <a:extLst>
                  <a:ext uri="{FF2B5EF4-FFF2-40B4-BE49-F238E27FC236}">
                    <a16:creationId xmlns:a16="http://schemas.microsoft.com/office/drawing/2014/main" id="{58FFE525-6A7B-4E7B-AC3A-A712E1099129}"/>
                  </a:ext>
                </a:extLst>
              </p:cNvPr>
              <p:cNvPicPr/>
              <p:nvPr/>
            </p:nvPicPr>
            <p:blipFill>
              <a:blip r:embed="rId109"/>
              <a:stretch>
                <a:fillRect/>
              </a:stretch>
            </p:blipFill>
            <p:spPr>
              <a:xfrm>
                <a:off x="6273604" y="3795563"/>
                <a:ext cx="121362" cy="5068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Ink 86">
                <a:extLst>
                  <a:ext uri="{FF2B5EF4-FFF2-40B4-BE49-F238E27FC236}">
                    <a16:creationId xmlns:a16="http://schemas.microsoft.com/office/drawing/2014/main" id="{BBCAB39B-1892-4895-904C-290C935A8C12}"/>
                  </a:ext>
                </a:extLst>
              </p14:cNvPr>
              <p14:cNvContentPartPr/>
              <p14:nvPr/>
            </p14:nvContentPartPr>
            <p14:xfrm>
              <a:off x="6228144" y="3821323"/>
              <a:ext cx="57120" cy="2880"/>
            </p14:xfrm>
          </p:contentPart>
        </mc:Choice>
        <mc:Fallback xmlns="">
          <p:pic>
            <p:nvPicPr>
              <p:cNvPr id="87" name="Ink 86">
                <a:extLst>
                  <a:ext uri="{FF2B5EF4-FFF2-40B4-BE49-F238E27FC236}">
                    <a16:creationId xmlns:a16="http://schemas.microsoft.com/office/drawing/2014/main" id="{BBCAB39B-1892-4895-904C-290C935A8C12}"/>
                  </a:ext>
                </a:extLst>
              </p:cNvPr>
              <p:cNvPicPr/>
              <p:nvPr/>
            </p:nvPicPr>
            <p:blipFill>
              <a:blip r:embed="rId111"/>
              <a:stretch>
                <a:fillRect/>
              </a:stretch>
            </p:blipFill>
            <p:spPr>
              <a:xfrm>
                <a:off x="6210068" y="3805323"/>
                <a:ext cx="9291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Ink 87">
                <a:extLst>
                  <a:ext uri="{FF2B5EF4-FFF2-40B4-BE49-F238E27FC236}">
                    <a16:creationId xmlns:a16="http://schemas.microsoft.com/office/drawing/2014/main" id="{79539650-75FB-4A37-A349-233142F86A32}"/>
                  </a:ext>
                </a:extLst>
              </p14:cNvPr>
              <p14:cNvContentPartPr/>
              <p14:nvPr/>
            </p14:nvContentPartPr>
            <p14:xfrm>
              <a:off x="6043824" y="3811243"/>
              <a:ext cx="237600" cy="19200"/>
            </p14:xfrm>
          </p:contentPart>
        </mc:Choice>
        <mc:Fallback xmlns="">
          <p:pic>
            <p:nvPicPr>
              <p:cNvPr id="88" name="Ink 87">
                <a:extLst>
                  <a:ext uri="{FF2B5EF4-FFF2-40B4-BE49-F238E27FC236}">
                    <a16:creationId xmlns:a16="http://schemas.microsoft.com/office/drawing/2014/main" id="{79539650-75FB-4A37-A349-233142F86A32}"/>
                  </a:ext>
                </a:extLst>
              </p:cNvPr>
              <p:cNvPicPr/>
              <p:nvPr/>
            </p:nvPicPr>
            <p:blipFill>
              <a:blip r:embed="rId113"/>
              <a:stretch>
                <a:fillRect/>
              </a:stretch>
            </p:blipFill>
            <p:spPr>
              <a:xfrm>
                <a:off x="6025824" y="3793130"/>
                <a:ext cx="273240" cy="5506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Ink 88">
                <a:extLst>
                  <a:ext uri="{FF2B5EF4-FFF2-40B4-BE49-F238E27FC236}">
                    <a16:creationId xmlns:a16="http://schemas.microsoft.com/office/drawing/2014/main" id="{C365C17D-A17B-44D8-B38E-7751DF6313B0}"/>
                  </a:ext>
                </a:extLst>
              </p14:cNvPr>
              <p14:cNvContentPartPr/>
              <p14:nvPr/>
            </p14:nvContentPartPr>
            <p14:xfrm>
              <a:off x="6021264" y="3822763"/>
              <a:ext cx="480" cy="480"/>
            </p14:xfrm>
          </p:contentPart>
        </mc:Choice>
        <mc:Fallback xmlns="">
          <p:pic>
            <p:nvPicPr>
              <p:cNvPr id="89" name="Ink 88">
                <a:extLst>
                  <a:ext uri="{FF2B5EF4-FFF2-40B4-BE49-F238E27FC236}">
                    <a16:creationId xmlns:a16="http://schemas.microsoft.com/office/drawing/2014/main" id="{C365C17D-A17B-44D8-B38E-7751DF6313B0}"/>
                  </a:ext>
                </a:extLst>
              </p:cNvPr>
              <p:cNvPicPr/>
              <p:nvPr/>
            </p:nvPicPr>
            <p:blipFill>
              <a:blip r:embed="rId107"/>
              <a:stretch>
                <a:fillRect/>
              </a:stretch>
            </p:blipFill>
            <p:spPr>
              <a:xfrm>
                <a:off x="5997264" y="3798763"/>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0" name="Ink 89">
                <a:extLst>
                  <a:ext uri="{FF2B5EF4-FFF2-40B4-BE49-F238E27FC236}">
                    <a16:creationId xmlns:a16="http://schemas.microsoft.com/office/drawing/2014/main" id="{47F4995F-1C47-48AE-BB59-599B97406C26}"/>
                  </a:ext>
                </a:extLst>
              </p14:cNvPr>
              <p14:cNvContentPartPr/>
              <p14:nvPr/>
            </p14:nvContentPartPr>
            <p14:xfrm>
              <a:off x="5970384" y="3796363"/>
              <a:ext cx="44160" cy="27840"/>
            </p14:xfrm>
          </p:contentPart>
        </mc:Choice>
        <mc:Fallback xmlns="">
          <p:pic>
            <p:nvPicPr>
              <p:cNvPr id="90" name="Ink 89">
                <a:extLst>
                  <a:ext uri="{FF2B5EF4-FFF2-40B4-BE49-F238E27FC236}">
                    <a16:creationId xmlns:a16="http://schemas.microsoft.com/office/drawing/2014/main" id="{47F4995F-1C47-48AE-BB59-599B97406C26}"/>
                  </a:ext>
                </a:extLst>
              </p:cNvPr>
              <p:cNvPicPr/>
              <p:nvPr/>
            </p:nvPicPr>
            <p:blipFill>
              <a:blip r:embed="rId116"/>
              <a:stretch>
                <a:fillRect/>
              </a:stretch>
            </p:blipFill>
            <p:spPr>
              <a:xfrm>
                <a:off x="5966004" y="3792024"/>
                <a:ext cx="52919" cy="36517"/>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1" name="Ink 90">
                <a:extLst>
                  <a:ext uri="{FF2B5EF4-FFF2-40B4-BE49-F238E27FC236}">
                    <a16:creationId xmlns:a16="http://schemas.microsoft.com/office/drawing/2014/main" id="{04956487-9C21-480B-B0F0-E2F3BA70B085}"/>
                  </a:ext>
                </a:extLst>
              </p14:cNvPr>
              <p14:cNvContentPartPr/>
              <p14:nvPr/>
            </p14:nvContentPartPr>
            <p14:xfrm>
              <a:off x="5973744" y="3801643"/>
              <a:ext cx="37440" cy="17280"/>
            </p14:xfrm>
          </p:contentPart>
        </mc:Choice>
        <mc:Fallback xmlns="">
          <p:pic>
            <p:nvPicPr>
              <p:cNvPr id="91" name="Ink 90">
                <a:extLst>
                  <a:ext uri="{FF2B5EF4-FFF2-40B4-BE49-F238E27FC236}">
                    <a16:creationId xmlns:a16="http://schemas.microsoft.com/office/drawing/2014/main" id="{04956487-9C21-480B-B0F0-E2F3BA70B085}"/>
                  </a:ext>
                </a:extLst>
              </p:cNvPr>
              <p:cNvPicPr/>
              <p:nvPr/>
            </p:nvPicPr>
            <p:blipFill>
              <a:blip r:embed="rId118"/>
              <a:stretch>
                <a:fillRect/>
              </a:stretch>
            </p:blipFill>
            <p:spPr>
              <a:xfrm>
                <a:off x="5969424" y="3797323"/>
                <a:ext cx="46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2" name="Ink 91">
                <a:extLst>
                  <a:ext uri="{FF2B5EF4-FFF2-40B4-BE49-F238E27FC236}">
                    <a16:creationId xmlns:a16="http://schemas.microsoft.com/office/drawing/2014/main" id="{C57C13AF-5534-4C70-B795-4A5EAA4546C0}"/>
                  </a:ext>
                </a:extLst>
              </p14:cNvPr>
              <p14:cNvContentPartPr/>
              <p14:nvPr/>
            </p14:nvContentPartPr>
            <p14:xfrm>
              <a:off x="6072144" y="3869323"/>
              <a:ext cx="188160" cy="3840"/>
            </p14:xfrm>
          </p:contentPart>
        </mc:Choice>
        <mc:Fallback xmlns="">
          <p:pic>
            <p:nvPicPr>
              <p:cNvPr id="92" name="Ink 91">
                <a:extLst>
                  <a:ext uri="{FF2B5EF4-FFF2-40B4-BE49-F238E27FC236}">
                    <a16:creationId xmlns:a16="http://schemas.microsoft.com/office/drawing/2014/main" id="{C57C13AF-5534-4C70-B795-4A5EAA4546C0}"/>
                  </a:ext>
                </a:extLst>
              </p:cNvPr>
              <p:cNvPicPr/>
              <p:nvPr/>
            </p:nvPicPr>
            <p:blipFill>
              <a:blip r:embed="rId120"/>
              <a:stretch>
                <a:fillRect/>
              </a:stretch>
            </p:blipFill>
            <p:spPr>
              <a:xfrm>
                <a:off x="6067818" y="3864715"/>
                <a:ext cx="196811" cy="1305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3" name="Ink 92">
                <a:extLst>
                  <a:ext uri="{FF2B5EF4-FFF2-40B4-BE49-F238E27FC236}">
                    <a16:creationId xmlns:a16="http://schemas.microsoft.com/office/drawing/2014/main" id="{BDD0068E-A46C-450E-9277-A9BBD38A9D71}"/>
                  </a:ext>
                </a:extLst>
              </p14:cNvPr>
              <p14:cNvContentPartPr/>
              <p14:nvPr/>
            </p14:nvContentPartPr>
            <p14:xfrm>
              <a:off x="6277104" y="3868363"/>
              <a:ext cx="187200" cy="15840"/>
            </p14:xfrm>
          </p:contentPart>
        </mc:Choice>
        <mc:Fallback xmlns="">
          <p:pic>
            <p:nvPicPr>
              <p:cNvPr id="93" name="Ink 92">
                <a:extLst>
                  <a:ext uri="{FF2B5EF4-FFF2-40B4-BE49-F238E27FC236}">
                    <a16:creationId xmlns:a16="http://schemas.microsoft.com/office/drawing/2014/main" id="{BDD0068E-A46C-450E-9277-A9BBD38A9D71}"/>
                  </a:ext>
                </a:extLst>
              </p:cNvPr>
              <p:cNvPicPr/>
              <p:nvPr/>
            </p:nvPicPr>
            <p:blipFill>
              <a:blip r:embed="rId122"/>
              <a:stretch>
                <a:fillRect/>
              </a:stretch>
            </p:blipFill>
            <p:spPr>
              <a:xfrm>
                <a:off x="6272784" y="3864043"/>
                <a:ext cx="195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4" name="Ink 93">
                <a:extLst>
                  <a:ext uri="{FF2B5EF4-FFF2-40B4-BE49-F238E27FC236}">
                    <a16:creationId xmlns:a16="http://schemas.microsoft.com/office/drawing/2014/main" id="{15A62B07-D527-440F-A318-1097E7E623A5}"/>
                  </a:ext>
                </a:extLst>
              </p14:cNvPr>
              <p14:cNvContentPartPr/>
              <p14:nvPr/>
            </p14:nvContentPartPr>
            <p14:xfrm>
              <a:off x="6312144" y="3867403"/>
              <a:ext cx="140160" cy="11520"/>
            </p14:xfrm>
          </p:contentPart>
        </mc:Choice>
        <mc:Fallback xmlns="">
          <p:pic>
            <p:nvPicPr>
              <p:cNvPr id="94" name="Ink 93">
                <a:extLst>
                  <a:ext uri="{FF2B5EF4-FFF2-40B4-BE49-F238E27FC236}">
                    <a16:creationId xmlns:a16="http://schemas.microsoft.com/office/drawing/2014/main" id="{15A62B07-D527-440F-A318-1097E7E623A5}"/>
                  </a:ext>
                </a:extLst>
              </p:cNvPr>
              <p:cNvPicPr/>
              <p:nvPr/>
            </p:nvPicPr>
            <p:blipFill>
              <a:blip r:embed="rId124"/>
              <a:stretch>
                <a:fillRect/>
              </a:stretch>
            </p:blipFill>
            <p:spPr>
              <a:xfrm>
                <a:off x="6307820" y="3863083"/>
                <a:ext cx="148807"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5" name="Ink 94">
                <a:extLst>
                  <a:ext uri="{FF2B5EF4-FFF2-40B4-BE49-F238E27FC236}">
                    <a16:creationId xmlns:a16="http://schemas.microsoft.com/office/drawing/2014/main" id="{722E100F-5E6B-477B-8A63-7F56FC8CE5B7}"/>
                  </a:ext>
                </a:extLst>
              </p14:cNvPr>
              <p14:cNvContentPartPr/>
              <p14:nvPr/>
            </p14:nvContentPartPr>
            <p14:xfrm>
              <a:off x="6207024" y="3866923"/>
              <a:ext cx="148800" cy="19200"/>
            </p14:xfrm>
          </p:contentPart>
        </mc:Choice>
        <mc:Fallback xmlns="">
          <p:pic>
            <p:nvPicPr>
              <p:cNvPr id="95" name="Ink 94">
                <a:extLst>
                  <a:ext uri="{FF2B5EF4-FFF2-40B4-BE49-F238E27FC236}">
                    <a16:creationId xmlns:a16="http://schemas.microsoft.com/office/drawing/2014/main" id="{722E100F-5E6B-477B-8A63-7F56FC8CE5B7}"/>
                  </a:ext>
                </a:extLst>
              </p:cNvPr>
              <p:cNvPicPr/>
              <p:nvPr/>
            </p:nvPicPr>
            <p:blipFill>
              <a:blip r:embed="rId126"/>
              <a:stretch>
                <a:fillRect/>
              </a:stretch>
            </p:blipFill>
            <p:spPr>
              <a:xfrm>
                <a:off x="6202701" y="3862576"/>
                <a:ext cx="157447" cy="27894"/>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6" name="Ink 95">
                <a:extLst>
                  <a:ext uri="{FF2B5EF4-FFF2-40B4-BE49-F238E27FC236}">
                    <a16:creationId xmlns:a16="http://schemas.microsoft.com/office/drawing/2014/main" id="{EFF76B42-4703-4EBC-9E13-DF3AF6D011F5}"/>
                  </a:ext>
                </a:extLst>
              </p14:cNvPr>
              <p14:cNvContentPartPr/>
              <p14:nvPr/>
            </p14:nvContentPartPr>
            <p14:xfrm>
              <a:off x="6102384" y="3862123"/>
              <a:ext cx="159840" cy="8640"/>
            </p14:xfrm>
          </p:contentPart>
        </mc:Choice>
        <mc:Fallback xmlns="">
          <p:pic>
            <p:nvPicPr>
              <p:cNvPr id="96" name="Ink 95">
                <a:extLst>
                  <a:ext uri="{FF2B5EF4-FFF2-40B4-BE49-F238E27FC236}">
                    <a16:creationId xmlns:a16="http://schemas.microsoft.com/office/drawing/2014/main" id="{EFF76B42-4703-4EBC-9E13-DF3AF6D011F5}"/>
                  </a:ext>
                </a:extLst>
              </p:cNvPr>
              <p:cNvPicPr/>
              <p:nvPr/>
            </p:nvPicPr>
            <p:blipFill>
              <a:blip r:embed="rId128"/>
              <a:stretch>
                <a:fillRect/>
              </a:stretch>
            </p:blipFill>
            <p:spPr>
              <a:xfrm>
                <a:off x="6098064" y="3857803"/>
                <a:ext cx="168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7" name="Ink 96">
                <a:extLst>
                  <a:ext uri="{FF2B5EF4-FFF2-40B4-BE49-F238E27FC236}">
                    <a16:creationId xmlns:a16="http://schemas.microsoft.com/office/drawing/2014/main" id="{3F02ED8A-7A08-420B-B35F-5D503DDA3DCA}"/>
                  </a:ext>
                </a:extLst>
              </p14:cNvPr>
              <p14:cNvContentPartPr/>
              <p14:nvPr/>
            </p14:nvContentPartPr>
            <p14:xfrm>
              <a:off x="6027504" y="3863563"/>
              <a:ext cx="176160" cy="23040"/>
            </p14:xfrm>
          </p:contentPart>
        </mc:Choice>
        <mc:Fallback xmlns="">
          <p:pic>
            <p:nvPicPr>
              <p:cNvPr id="97" name="Ink 96">
                <a:extLst>
                  <a:ext uri="{FF2B5EF4-FFF2-40B4-BE49-F238E27FC236}">
                    <a16:creationId xmlns:a16="http://schemas.microsoft.com/office/drawing/2014/main" id="{3F02ED8A-7A08-420B-B35F-5D503DDA3DCA}"/>
                  </a:ext>
                </a:extLst>
              </p:cNvPr>
              <p:cNvPicPr/>
              <p:nvPr/>
            </p:nvPicPr>
            <p:blipFill>
              <a:blip r:embed="rId130"/>
              <a:stretch>
                <a:fillRect/>
              </a:stretch>
            </p:blipFill>
            <p:spPr>
              <a:xfrm>
                <a:off x="6023190" y="3859243"/>
                <a:ext cx="184788"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8" name="Ink 97">
                <a:extLst>
                  <a:ext uri="{FF2B5EF4-FFF2-40B4-BE49-F238E27FC236}">
                    <a16:creationId xmlns:a16="http://schemas.microsoft.com/office/drawing/2014/main" id="{C757B55C-7B1A-47E3-A0F5-99CCCA75177D}"/>
                  </a:ext>
                </a:extLst>
              </p14:cNvPr>
              <p14:cNvContentPartPr/>
              <p14:nvPr/>
            </p14:nvContentPartPr>
            <p14:xfrm>
              <a:off x="6161424" y="3841483"/>
              <a:ext cx="134400" cy="480"/>
            </p14:xfrm>
          </p:contentPart>
        </mc:Choice>
        <mc:Fallback xmlns="">
          <p:pic>
            <p:nvPicPr>
              <p:cNvPr id="98" name="Ink 97">
                <a:extLst>
                  <a:ext uri="{FF2B5EF4-FFF2-40B4-BE49-F238E27FC236}">
                    <a16:creationId xmlns:a16="http://schemas.microsoft.com/office/drawing/2014/main" id="{C757B55C-7B1A-47E3-A0F5-99CCCA75177D}"/>
                  </a:ext>
                </a:extLst>
              </p:cNvPr>
              <p:cNvPicPr/>
              <p:nvPr/>
            </p:nvPicPr>
            <p:blipFill>
              <a:blip r:embed="rId132"/>
              <a:stretch>
                <a:fillRect/>
              </a:stretch>
            </p:blipFill>
            <p:spPr>
              <a:xfrm>
                <a:off x="6157112" y="3835723"/>
                <a:ext cx="143025"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9" name="Ink 98">
                <a:extLst>
                  <a:ext uri="{FF2B5EF4-FFF2-40B4-BE49-F238E27FC236}">
                    <a16:creationId xmlns:a16="http://schemas.microsoft.com/office/drawing/2014/main" id="{4E131ED8-C65D-4BB9-BD33-B7FD080E67B2}"/>
                  </a:ext>
                </a:extLst>
              </p14:cNvPr>
              <p14:cNvContentPartPr/>
              <p14:nvPr/>
            </p14:nvContentPartPr>
            <p14:xfrm>
              <a:off x="6145584" y="3841483"/>
              <a:ext cx="156960" cy="4320"/>
            </p14:xfrm>
          </p:contentPart>
        </mc:Choice>
        <mc:Fallback xmlns="">
          <p:pic>
            <p:nvPicPr>
              <p:cNvPr id="99" name="Ink 98">
                <a:extLst>
                  <a:ext uri="{FF2B5EF4-FFF2-40B4-BE49-F238E27FC236}">
                    <a16:creationId xmlns:a16="http://schemas.microsoft.com/office/drawing/2014/main" id="{4E131ED8-C65D-4BB9-BD33-B7FD080E67B2}"/>
                  </a:ext>
                </a:extLst>
              </p:cNvPr>
              <p:cNvPicPr/>
              <p:nvPr/>
            </p:nvPicPr>
            <p:blipFill>
              <a:blip r:embed="rId134"/>
              <a:stretch>
                <a:fillRect/>
              </a:stretch>
            </p:blipFill>
            <p:spPr>
              <a:xfrm>
                <a:off x="6141264" y="3837163"/>
                <a:ext cx="16560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0" name="Ink 99">
                <a:extLst>
                  <a:ext uri="{FF2B5EF4-FFF2-40B4-BE49-F238E27FC236}">
                    <a16:creationId xmlns:a16="http://schemas.microsoft.com/office/drawing/2014/main" id="{2A2DFFFF-36DD-45B8-B4FE-887F1A0AC84D}"/>
                  </a:ext>
                </a:extLst>
              </p14:cNvPr>
              <p14:cNvContentPartPr/>
              <p14:nvPr/>
            </p14:nvContentPartPr>
            <p14:xfrm>
              <a:off x="6013104" y="3843883"/>
              <a:ext cx="190560" cy="480"/>
            </p14:xfrm>
          </p:contentPart>
        </mc:Choice>
        <mc:Fallback xmlns="">
          <p:pic>
            <p:nvPicPr>
              <p:cNvPr id="100" name="Ink 99">
                <a:extLst>
                  <a:ext uri="{FF2B5EF4-FFF2-40B4-BE49-F238E27FC236}">
                    <a16:creationId xmlns:a16="http://schemas.microsoft.com/office/drawing/2014/main" id="{2A2DFFFF-36DD-45B8-B4FE-887F1A0AC84D}"/>
                  </a:ext>
                </a:extLst>
              </p:cNvPr>
              <p:cNvPicPr/>
              <p:nvPr/>
            </p:nvPicPr>
            <p:blipFill>
              <a:blip r:embed="rId136"/>
              <a:stretch>
                <a:fillRect/>
              </a:stretch>
            </p:blipFill>
            <p:spPr>
              <a:xfrm>
                <a:off x="6008789" y="3838123"/>
                <a:ext cx="199189"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1" name="Ink 100">
                <a:extLst>
                  <a:ext uri="{FF2B5EF4-FFF2-40B4-BE49-F238E27FC236}">
                    <a16:creationId xmlns:a16="http://schemas.microsoft.com/office/drawing/2014/main" id="{9EC5938C-F7C0-4D61-B62D-2750F7B123CF}"/>
                  </a:ext>
                </a:extLst>
              </p14:cNvPr>
              <p14:cNvContentPartPr/>
              <p14:nvPr/>
            </p14:nvContentPartPr>
            <p14:xfrm>
              <a:off x="6453264" y="3838603"/>
              <a:ext cx="480" cy="480"/>
            </p14:xfrm>
          </p:contentPart>
        </mc:Choice>
        <mc:Fallback xmlns="">
          <p:pic>
            <p:nvPicPr>
              <p:cNvPr id="101" name="Ink 100">
                <a:extLst>
                  <a:ext uri="{FF2B5EF4-FFF2-40B4-BE49-F238E27FC236}">
                    <a16:creationId xmlns:a16="http://schemas.microsoft.com/office/drawing/2014/main" id="{9EC5938C-F7C0-4D61-B62D-2750F7B123CF}"/>
                  </a:ext>
                </a:extLst>
              </p:cNvPr>
              <p:cNvPicPr/>
              <p:nvPr/>
            </p:nvPicPr>
            <p:blipFill>
              <a:blip r:embed="rId48"/>
              <a:stretch>
                <a:fillRect/>
              </a:stretch>
            </p:blipFill>
            <p:spPr>
              <a:xfrm>
                <a:off x="6447504" y="3832843"/>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 name="Ink 101">
                <a:extLst>
                  <a:ext uri="{FF2B5EF4-FFF2-40B4-BE49-F238E27FC236}">
                    <a16:creationId xmlns:a16="http://schemas.microsoft.com/office/drawing/2014/main" id="{6550BDFF-5CE1-440F-8914-89620C72CD36}"/>
                  </a:ext>
                </a:extLst>
              </p14:cNvPr>
              <p14:cNvContentPartPr/>
              <p14:nvPr/>
            </p14:nvContentPartPr>
            <p14:xfrm>
              <a:off x="6397104" y="3845323"/>
              <a:ext cx="111360" cy="1440"/>
            </p14:xfrm>
          </p:contentPart>
        </mc:Choice>
        <mc:Fallback xmlns="">
          <p:pic>
            <p:nvPicPr>
              <p:cNvPr id="102" name="Ink 101">
                <a:extLst>
                  <a:ext uri="{FF2B5EF4-FFF2-40B4-BE49-F238E27FC236}">
                    <a16:creationId xmlns:a16="http://schemas.microsoft.com/office/drawing/2014/main" id="{6550BDFF-5CE1-440F-8914-89620C72CD36}"/>
                  </a:ext>
                </a:extLst>
              </p:cNvPr>
              <p:cNvPicPr/>
              <p:nvPr/>
            </p:nvPicPr>
            <p:blipFill>
              <a:blip r:embed="rId139"/>
              <a:stretch>
                <a:fillRect/>
              </a:stretch>
            </p:blipFill>
            <p:spPr>
              <a:xfrm>
                <a:off x="6392779" y="3841003"/>
                <a:ext cx="120009"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3" name="Ink 102">
                <a:extLst>
                  <a:ext uri="{FF2B5EF4-FFF2-40B4-BE49-F238E27FC236}">
                    <a16:creationId xmlns:a16="http://schemas.microsoft.com/office/drawing/2014/main" id="{3E31DF6A-4024-4095-915E-37F2E4BC153C}"/>
                  </a:ext>
                </a:extLst>
              </p14:cNvPr>
              <p14:cNvContentPartPr/>
              <p14:nvPr/>
            </p14:nvContentPartPr>
            <p14:xfrm>
              <a:off x="6269904" y="3866923"/>
              <a:ext cx="168000" cy="480"/>
            </p14:xfrm>
          </p:contentPart>
        </mc:Choice>
        <mc:Fallback xmlns="">
          <p:pic>
            <p:nvPicPr>
              <p:cNvPr id="103" name="Ink 102">
                <a:extLst>
                  <a:ext uri="{FF2B5EF4-FFF2-40B4-BE49-F238E27FC236}">
                    <a16:creationId xmlns:a16="http://schemas.microsoft.com/office/drawing/2014/main" id="{3E31DF6A-4024-4095-915E-37F2E4BC153C}"/>
                  </a:ext>
                </a:extLst>
              </p:cNvPr>
              <p:cNvPicPr/>
              <p:nvPr/>
            </p:nvPicPr>
            <p:blipFill>
              <a:blip r:embed="rId141"/>
              <a:stretch>
                <a:fillRect/>
              </a:stretch>
            </p:blipFill>
            <p:spPr>
              <a:xfrm>
                <a:off x="6265569" y="3861163"/>
                <a:ext cx="176671"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4" name="Ink 103">
                <a:extLst>
                  <a:ext uri="{FF2B5EF4-FFF2-40B4-BE49-F238E27FC236}">
                    <a16:creationId xmlns:a16="http://schemas.microsoft.com/office/drawing/2014/main" id="{F9E05EE2-E2C0-478D-8629-4E93B057BDCC}"/>
                  </a:ext>
                </a:extLst>
              </p14:cNvPr>
              <p14:cNvContentPartPr/>
              <p14:nvPr/>
            </p14:nvContentPartPr>
            <p14:xfrm>
              <a:off x="7003668" y="4829085"/>
              <a:ext cx="480" cy="480"/>
            </p14:xfrm>
          </p:contentPart>
        </mc:Choice>
        <mc:Fallback xmlns="">
          <p:pic>
            <p:nvPicPr>
              <p:cNvPr id="104" name="Ink 103">
                <a:extLst>
                  <a:ext uri="{FF2B5EF4-FFF2-40B4-BE49-F238E27FC236}">
                    <a16:creationId xmlns:a16="http://schemas.microsoft.com/office/drawing/2014/main" id="{F9E05EE2-E2C0-478D-8629-4E93B057BDCC}"/>
                  </a:ext>
                </a:extLst>
              </p:cNvPr>
              <p:cNvPicPr/>
              <p:nvPr/>
            </p:nvPicPr>
            <p:blipFill>
              <a:blip r:embed="rId107"/>
              <a:stretch>
                <a:fillRect/>
              </a:stretch>
            </p:blipFill>
            <p:spPr>
              <a:xfrm>
                <a:off x="6979668" y="4805085"/>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5" name="Ink 104">
                <a:extLst>
                  <a:ext uri="{FF2B5EF4-FFF2-40B4-BE49-F238E27FC236}">
                    <a16:creationId xmlns:a16="http://schemas.microsoft.com/office/drawing/2014/main" id="{4C2377B1-CEA7-49B0-8B78-9A1568301904}"/>
                  </a:ext>
                </a:extLst>
              </p14:cNvPr>
              <p14:cNvContentPartPr/>
              <p14:nvPr/>
            </p14:nvContentPartPr>
            <p14:xfrm>
              <a:off x="6582708" y="4587165"/>
              <a:ext cx="182400" cy="159360"/>
            </p14:xfrm>
          </p:contentPart>
        </mc:Choice>
        <mc:Fallback xmlns="">
          <p:pic>
            <p:nvPicPr>
              <p:cNvPr id="105" name="Ink 104">
                <a:extLst>
                  <a:ext uri="{FF2B5EF4-FFF2-40B4-BE49-F238E27FC236}">
                    <a16:creationId xmlns:a16="http://schemas.microsoft.com/office/drawing/2014/main" id="{4C2377B1-CEA7-49B0-8B78-9A1568301904}"/>
                  </a:ext>
                </a:extLst>
              </p:cNvPr>
              <p:cNvPicPr/>
              <p:nvPr/>
            </p:nvPicPr>
            <p:blipFill>
              <a:blip r:embed="rId144"/>
              <a:stretch>
                <a:fillRect/>
              </a:stretch>
            </p:blipFill>
            <p:spPr>
              <a:xfrm>
                <a:off x="6564684" y="4569138"/>
                <a:ext cx="218087" cy="195054"/>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6" name="Ink 105">
                <a:extLst>
                  <a:ext uri="{FF2B5EF4-FFF2-40B4-BE49-F238E27FC236}">
                    <a16:creationId xmlns:a16="http://schemas.microsoft.com/office/drawing/2014/main" id="{237E2B42-40AF-4533-B3B5-ECE8E8FBC959}"/>
                  </a:ext>
                </a:extLst>
              </p14:cNvPr>
              <p14:cNvContentPartPr/>
              <p14:nvPr/>
            </p14:nvContentPartPr>
            <p14:xfrm>
              <a:off x="6673908" y="4508445"/>
              <a:ext cx="134880" cy="145440"/>
            </p14:xfrm>
          </p:contentPart>
        </mc:Choice>
        <mc:Fallback xmlns="">
          <p:pic>
            <p:nvPicPr>
              <p:cNvPr id="106" name="Ink 105">
                <a:extLst>
                  <a:ext uri="{FF2B5EF4-FFF2-40B4-BE49-F238E27FC236}">
                    <a16:creationId xmlns:a16="http://schemas.microsoft.com/office/drawing/2014/main" id="{237E2B42-40AF-4533-B3B5-ECE8E8FBC959}"/>
                  </a:ext>
                </a:extLst>
              </p:cNvPr>
              <p:cNvPicPr/>
              <p:nvPr/>
            </p:nvPicPr>
            <p:blipFill>
              <a:blip r:embed="rId146"/>
              <a:stretch>
                <a:fillRect/>
              </a:stretch>
            </p:blipFill>
            <p:spPr>
              <a:xfrm>
                <a:off x="6655876" y="4490445"/>
                <a:ext cx="170584"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7" name="Ink 106">
                <a:extLst>
                  <a:ext uri="{FF2B5EF4-FFF2-40B4-BE49-F238E27FC236}">
                    <a16:creationId xmlns:a16="http://schemas.microsoft.com/office/drawing/2014/main" id="{E757E9DE-CBAD-4066-948F-5B347EAE5BB3}"/>
                  </a:ext>
                </a:extLst>
              </p14:cNvPr>
              <p14:cNvContentPartPr/>
              <p14:nvPr/>
            </p14:nvContentPartPr>
            <p14:xfrm>
              <a:off x="6623988" y="4547805"/>
              <a:ext cx="47520" cy="108480"/>
            </p14:xfrm>
          </p:contentPart>
        </mc:Choice>
        <mc:Fallback xmlns="">
          <p:pic>
            <p:nvPicPr>
              <p:cNvPr id="107" name="Ink 106">
                <a:extLst>
                  <a:ext uri="{FF2B5EF4-FFF2-40B4-BE49-F238E27FC236}">
                    <a16:creationId xmlns:a16="http://schemas.microsoft.com/office/drawing/2014/main" id="{E757E9DE-CBAD-4066-948F-5B347EAE5BB3}"/>
                  </a:ext>
                </a:extLst>
              </p:cNvPr>
              <p:cNvPicPr/>
              <p:nvPr/>
            </p:nvPicPr>
            <p:blipFill>
              <a:blip r:embed="rId148"/>
              <a:stretch>
                <a:fillRect/>
              </a:stretch>
            </p:blipFill>
            <p:spPr>
              <a:xfrm>
                <a:off x="6605988" y="4529785"/>
                <a:ext cx="83160" cy="144159"/>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8" name="Ink 107">
                <a:extLst>
                  <a:ext uri="{FF2B5EF4-FFF2-40B4-BE49-F238E27FC236}">
                    <a16:creationId xmlns:a16="http://schemas.microsoft.com/office/drawing/2014/main" id="{67175D9B-E004-4824-8D84-769BB89ABF8D}"/>
                  </a:ext>
                </a:extLst>
              </p14:cNvPr>
              <p14:cNvContentPartPr/>
              <p14:nvPr/>
            </p14:nvContentPartPr>
            <p14:xfrm>
              <a:off x="6620148" y="4544445"/>
              <a:ext cx="58080" cy="113280"/>
            </p14:xfrm>
          </p:contentPart>
        </mc:Choice>
        <mc:Fallback xmlns="">
          <p:pic>
            <p:nvPicPr>
              <p:cNvPr id="108" name="Ink 107">
                <a:extLst>
                  <a:ext uri="{FF2B5EF4-FFF2-40B4-BE49-F238E27FC236}">
                    <a16:creationId xmlns:a16="http://schemas.microsoft.com/office/drawing/2014/main" id="{67175D9B-E004-4824-8D84-769BB89ABF8D}"/>
                  </a:ext>
                </a:extLst>
              </p:cNvPr>
              <p:cNvPicPr/>
              <p:nvPr/>
            </p:nvPicPr>
            <p:blipFill>
              <a:blip r:embed="rId150"/>
              <a:stretch>
                <a:fillRect/>
              </a:stretch>
            </p:blipFill>
            <p:spPr>
              <a:xfrm>
                <a:off x="6602111" y="4526521"/>
                <a:ext cx="93794" cy="14877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9" name="Ink 108">
                <a:extLst>
                  <a:ext uri="{FF2B5EF4-FFF2-40B4-BE49-F238E27FC236}">
                    <a16:creationId xmlns:a16="http://schemas.microsoft.com/office/drawing/2014/main" id="{10599D70-9144-4927-B9C6-9CDF638995F0}"/>
                  </a:ext>
                </a:extLst>
              </p14:cNvPr>
              <p14:cNvContentPartPr/>
              <p14:nvPr/>
            </p14:nvContentPartPr>
            <p14:xfrm>
              <a:off x="6613428" y="4545405"/>
              <a:ext cx="49440" cy="126240"/>
            </p14:xfrm>
          </p:contentPart>
        </mc:Choice>
        <mc:Fallback xmlns="">
          <p:pic>
            <p:nvPicPr>
              <p:cNvPr id="109" name="Ink 108">
                <a:extLst>
                  <a:ext uri="{FF2B5EF4-FFF2-40B4-BE49-F238E27FC236}">
                    <a16:creationId xmlns:a16="http://schemas.microsoft.com/office/drawing/2014/main" id="{10599D70-9144-4927-B9C6-9CDF638995F0}"/>
                  </a:ext>
                </a:extLst>
              </p:cNvPr>
              <p:cNvPicPr/>
              <p:nvPr/>
            </p:nvPicPr>
            <p:blipFill>
              <a:blip r:embed="rId152"/>
              <a:stretch>
                <a:fillRect/>
              </a:stretch>
            </p:blipFill>
            <p:spPr>
              <a:xfrm>
                <a:off x="6595384" y="4527319"/>
                <a:ext cx="85167" cy="16205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0" name="Ink 109">
                <a:extLst>
                  <a:ext uri="{FF2B5EF4-FFF2-40B4-BE49-F238E27FC236}">
                    <a16:creationId xmlns:a16="http://schemas.microsoft.com/office/drawing/2014/main" id="{CE97CCA0-ADA2-4A1F-8CE8-39B659C331E2}"/>
                  </a:ext>
                </a:extLst>
              </p14:cNvPr>
              <p14:cNvContentPartPr/>
              <p14:nvPr/>
            </p14:nvContentPartPr>
            <p14:xfrm>
              <a:off x="6573108" y="4672605"/>
              <a:ext cx="40320" cy="60480"/>
            </p14:xfrm>
          </p:contentPart>
        </mc:Choice>
        <mc:Fallback xmlns="">
          <p:pic>
            <p:nvPicPr>
              <p:cNvPr id="110" name="Ink 109">
                <a:extLst>
                  <a:ext uri="{FF2B5EF4-FFF2-40B4-BE49-F238E27FC236}">
                    <a16:creationId xmlns:a16="http://schemas.microsoft.com/office/drawing/2014/main" id="{CE97CCA0-ADA2-4A1F-8CE8-39B659C331E2}"/>
                  </a:ext>
                </a:extLst>
              </p:cNvPr>
              <p:cNvPicPr/>
              <p:nvPr/>
            </p:nvPicPr>
            <p:blipFill>
              <a:blip r:embed="rId154"/>
              <a:stretch>
                <a:fillRect/>
              </a:stretch>
            </p:blipFill>
            <p:spPr>
              <a:xfrm>
                <a:off x="6555108" y="4654712"/>
                <a:ext cx="75960" cy="95909"/>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1" name="Ink 110">
                <a:extLst>
                  <a:ext uri="{FF2B5EF4-FFF2-40B4-BE49-F238E27FC236}">
                    <a16:creationId xmlns:a16="http://schemas.microsoft.com/office/drawing/2014/main" id="{39AF4122-6DD0-424B-9C2F-C08D272CB4AD}"/>
                  </a:ext>
                </a:extLst>
              </p14:cNvPr>
              <p14:cNvContentPartPr/>
              <p14:nvPr/>
            </p14:nvContentPartPr>
            <p14:xfrm>
              <a:off x="6656148" y="4586685"/>
              <a:ext cx="480" cy="480"/>
            </p14:xfrm>
          </p:contentPart>
        </mc:Choice>
        <mc:Fallback xmlns="">
          <p:pic>
            <p:nvPicPr>
              <p:cNvPr id="111" name="Ink 110">
                <a:extLst>
                  <a:ext uri="{FF2B5EF4-FFF2-40B4-BE49-F238E27FC236}">
                    <a16:creationId xmlns:a16="http://schemas.microsoft.com/office/drawing/2014/main" id="{39AF4122-6DD0-424B-9C2F-C08D272CB4AD}"/>
                  </a:ext>
                </a:extLst>
              </p:cNvPr>
              <p:cNvPicPr/>
              <p:nvPr/>
            </p:nvPicPr>
            <p:blipFill>
              <a:blip r:embed="rId107"/>
              <a:stretch>
                <a:fillRect/>
              </a:stretch>
            </p:blipFill>
            <p:spPr>
              <a:xfrm>
                <a:off x="6632148" y="4562685"/>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 name="Ink 111">
                <a:extLst>
                  <a:ext uri="{FF2B5EF4-FFF2-40B4-BE49-F238E27FC236}">
                    <a16:creationId xmlns:a16="http://schemas.microsoft.com/office/drawing/2014/main" id="{3BFEAB99-EB96-4AF4-8C76-784CDA2430A6}"/>
                  </a:ext>
                </a:extLst>
              </p14:cNvPr>
              <p14:cNvContentPartPr/>
              <p14:nvPr/>
            </p14:nvContentPartPr>
            <p14:xfrm>
              <a:off x="6493428" y="4505085"/>
              <a:ext cx="103200" cy="180960"/>
            </p14:xfrm>
          </p:contentPart>
        </mc:Choice>
        <mc:Fallback xmlns="">
          <p:pic>
            <p:nvPicPr>
              <p:cNvPr id="112" name="Ink 111">
                <a:extLst>
                  <a:ext uri="{FF2B5EF4-FFF2-40B4-BE49-F238E27FC236}">
                    <a16:creationId xmlns:a16="http://schemas.microsoft.com/office/drawing/2014/main" id="{3BFEAB99-EB96-4AF4-8C76-784CDA2430A6}"/>
                  </a:ext>
                </a:extLst>
              </p:cNvPr>
              <p:cNvPicPr/>
              <p:nvPr/>
            </p:nvPicPr>
            <p:blipFill>
              <a:blip r:embed="rId157"/>
              <a:stretch>
                <a:fillRect/>
              </a:stretch>
            </p:blipFill>
            <p:spPr>
              <a:xfrm>
                <a:off x="6475386" y="4487061"/>
                <a:ext cx="138923" cy="216647"/>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Ink 112">
                <a:extLst>
                  <a:ext uri="{FF2B5EF4-FFF2-40B4-BE49-F238E27FC236}">
                    <a16:creationId xmlns:a16="http://schemas.microsoft.com/office/drawing/2014/main" id="{1469CAF2-DE57-4D2F-AD9D-4EAFD1D02CBD}"/>
                  </a:ext>
                </a:extLst>
              </p14:cNvPr>
              <p14:cNvContentPartPr/>
              <p14:nvPr/>
            </p14:nvContentPartPr>
            <p14:xfrm>
              <a:off x="6566388" y="4405725"/>
              <a:ext cx="553920" cy="175200"/>
            </p14:xfrm>
          </p:contentPart>
        </mc:Choice>
        <mc:Fallback xmlns="">
          <p:pic>
            <p:nvPicPr>
              <p:cNvPr id="113" name="Ink 112">
                <a:extLst>
                  <a:ext uri="{FF2B5EF4-FFF2-40B4-BE49-F238E27FC236}">
                    <a16:creationId xmlns:a16="http://schemas.microsoft.com/office/drawing/2014/main" id="{1469CAF2-DE57-4D2F-AD9D-4EAFD1D02CBD}"/>
                  </a:ext>
                </a:extLst>
              </p:cNvPr>
              <p:cNvPicPr/>
              <p:nvPr/>
            </p:nvPicPr>
            <p:blipFill>
              <a:blip r:embed="rId159"/>
              <a:stretch>
                <a:fillRect/>
              </a:stretch>
            </p:blipFill>
            <p:spPr>
              <a:xfrm>
                <a:off x="6548380" y="4387700"/>
                <a:ext cx="589575" cy="210889"/>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Ink 113">
                <a:extLst>
                  <a:ext uri="{FF2B5EF4-FFF2-40B4-BE49-F238E27FC236}">
                    <a16:creationId xmlns:a16="http://schemas.microsoft.com/office/drawing/2014/main" id="{84516780-D7F1-4341-841E-F08CD6D39A1C}"/>
                  </a:ext>
                </a:extLst>
              </p14:cNvPr>
              <p14:cNvContentPartPr/>
              <p14:nvPr/>
            </p14:nvContentPartPr>
            <p14:xfrm>
              <a:off x="6812628" y="4454205"/>
              <a:ext cx="248160" cy="85920"/>
            </p14:xfrm>
          </p:contentPart>
        </mc:Choice>
        <mc:Fallback xmlns="">
          <p:pic>
            <p:nvPicPr>
              <p:cNvPr id="114" name="Ink 113">
                <a:extLst>
                  <a:ext uri="{FF2B5EF4-FFF2-40B4-BE49-F238E27FC236}">
                    <a16:creationId xmlns:a16="http://schemas.microsoft.com/office/drawing/2014/main" id="{84516780-D7F1-4341-841E-F08CD6D39A1C}"/>
                  </a:ext>
                </a:extLst>
              </p:cNvPr>
              <p:cNvPicPr/>
              <p:nvPr/>
            </p:nvPicPr>
            <p:blipFill>
              <a:blip r:embed="rId161"/>
              <a:stretch>
                <a:fillRect/>
              </a:stretch>
            </p:blipFill>
            <p:spPr>
              <a:xfrm>
                <a:off x="6794619" y="4436078"/>
                <a:ext cx="283817" cy="121811"/>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Ink 114">
                <a:extLst>
                  <a:ext uri="{FF2B5EF4-FFF2-40B4-BE49-F238E27FC236}">
                    <a16:creationId xmlns:a16="http://schemas.microsoft.com/office/drawing/2014/main" id="{F01D3FB2-1905-44E5-8E37-834B0F0863E8}"/>
                  </a:ext>
                </a:extLst>
              </p14:cNvPr>
              <p14:cNvContentPartPr/>
              <p14:nvPr/>
            </p14:nvContentPartPr>
            <p14:xfrm>
              <a:off x="6595188" y="4287165"/>
              <a:ext cx="258720" cy="185760"/>
            </p14:xfrm>
          </p:contentPart>
        </mc:Choice>
        <mc:Fallback xmlns="">
          <p:pic>
            <p:nvPicPr>
              <p:cNvPr id="115" name="Ink 114">
                <a:extLst>
                  <a:ext uri="{FF2B5EF4-FFF2-40B4-BE49-F238E27FC236}">
                    <a16:creationId xmlns:a16="http://schemas.microsoft.com/office/drawing/2014/main" id="{F01D3FB2-1905-44E5-8E37-834B0F0863E8}"/>
                  </a:ext>
                </a:extLst>
              </p:cNvPr>
              <p:cNvPicPr/>
              <p:nvPr/>
            </p:nvPicPr>
            <p:blipFill>
              <a:blip r:embed="rId163"/>
              <a:stretch>
                <a:fillRect/>
              </a:stretch>
            </p:blipFill>
            <p:spPr>
              <a:xfrm>
                <a:off x="6577221" y="4269200"/>
                <a:ext cx="294294" cy="221331"/>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6" name="Ink 115">
                <a:extLst>
                  <a:ext uri="{FF2B5EF4-FFF2-40B4-BE49-F238E27FC236}">
                    <a16:creationId xmlns:a16="http://schemas.microsoft.com/office/drawing/2014/main" id="{0F6C1708-F1E0-4445-9DE9-BADA5EA70D37}"/>
                  </a:ext>
                </a:extLst>
              </p14:cNvPr>
              <p14:cNvContentPartPr/>
              <p14:nvPr/>
            </p14:nvContentPartPr>
            <p14:xfrm>
              <a:off x="6800148" y="4380285"/>
              <a:ext cx="480" cy="480"/>
            </p14:xfrm>
          </p:contentPart>
        </mc:Choice>
        <mc:Fallback xmlns="">
          <p:pic>
            <p:nvPicPr>
              <p:cNvPr id="116" name="Ink 115">
                <a:extLst>
                  <a:ext uri="{FF2B5EF4-FFF2-40B4-BE49-F238E27FC236}">
                    <a16:creationId xmlns:a16="http://schemas.microsoft.com/office/drawing/2014/main" id="{0F6C1708-F1E0-4445-9DE9-BADA5EA70D37}"/>
                  </a:ext>
                </a:extLst>
              </p:cNvPr>
              <p:cNvPicPr/>
              <p:nvPr/>
            </p:nvPicPr>
            <p:blipFill>
              <a:blip r:embed="rId107"/>
              <a:stretch>
                <a:fillRect/>
              </a:stretch>
            </p:blipFill>
            <p:spPr>
              <a:xfrm>
                <a:off x="6776148" y="4356285"/>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7" name="Ink 116">
                <a:extLst>
                  <a:ext uri="{FF2B5EF4-FFF2-40B4-BE49-F238E27FC236}">
                    <a16:creationId xmlns:a16="http://schemas.microsoft.com/office/drawing/2014/main" id="{CD061A4B-5D09-4F67-B223-EF71102BBB93}"/>
                  </a:ext>
                </a:extLst>
              </p14:cNvPr>
              <p14:cNvContentPartPr/>
              <p14:nvPr/>
            </p14:nvContentPartPr>
            <p14:xfrm>
              <a:off x="6753588" y="4376445"/>
              <a:ext cx="18720" cy="22080"/>
            </p14:xfrm>
          </p:contentPart>
        </mc:Choice>
        <mc:Fallback xmlns="">
          <p:pic>
            <p:nvPicPr>
              <p:cNvPr id="117" name="Ink 116">
                <a:extLst>
                  <a:ext uri="{FF2B5EF4-FFF2-40B4-BE49-F238E27FC236}">
                    <a16:creationId xmlns:a16="http://schemas.microsoft.com/office/drawing/2014/main" id="{CD061A4B-5D09-4F67-B223-EF71102BBB93}"/>
                  </a:ext>
                </a:extLst>
              </p:cNvPr>
              <p:cNvPicPr/>
              <p:nvPr/>
            </p:nvPicPr>
            <p:blipFill>
              <a:blip r:embed="rId166"/>
              <a:stretch>
                <a:fillRect/>
              </a:stretch>
            </p:blipFill>
            <p:spPr>
              <a:xfrm>
                <a:off x="6735588" y="4358347"/>
                <a:ext cx="54360" cy="57915"/>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8" name="Ink 117">
                <a:extLst>
                  <a:ext uri="{FF2B5EF4-FFF2-40B4-BE49-F238E27FC236}">
                    <a16:creationId xmlns:a16="http://schemas.microsoft.com/office/drawing/2014/main" id="{7C00977A-1863-4A05-961C-BEE772172AED}"/>
                  </a:ext>
                </a:extLst>
              </p14:cNvPr>
              <p14:cNvContentPartPr/>
              <p14:nvPr/>
            </p14:nvContentPartPr>
            <p14:xfrm>
              <a:off x="6921108" y="4183485"/>
              <a:ext cx="717120" cy="391200"/>
            </p14:xfrm>
          </p:contentPart>
        </mc:Choice>
        <mc:Fallback xmlns="">
          <p:pic>
            <p:nvPicPr>
              <p:cNvPr id="118" name="Ink 117">
                <a:extLst>
                  <a:ext uri="{FF2B5EF4-FFF2-40B4-BE49-F238E27FC236}">
                    <a16:creationId xmlns:a16="http://schemas.microsoft.com/office/drawing/2014/main" id="{7C00977A-1863-4A05-961C-BEE772172AED}"/>
                  </a:ext>
                </a:extLst>
              </p:cNvPr>
              <p:cNvPicPr/>
              <p:nvPr/>
            </p:nvPicPr>
            <p:blipFill>
              <a:blip r:embed="rId168"/>
              <a:stretch>
                <a:fillRect/>
              </a:stretch>
            </p:blipFill>
            <p:spPr>
              <a:xfrm>
                <a:off x="6903108" y="4165474"/>
                <a:ext cx="752760" cy="426862"/>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9" name="Ink 118">
                <a:extLst>
                  <a:ext uri="{FF2B5EF4-FFF2-40B4-BE49-F238E27FC236}">
                    <a16:creationId xmlns:a16="http://schemas.microsoft.com/office/drawing/2014/main" id="{33732C50-9438-4E27-98F2-0FE57E152721}"/>
                  </a:ext>
                </a:extLst>
              </p14:cNvPr>
              <p14:cNvContentPartPr/>
              <p14:nvPr/>
            </p14:nvContentPartPr>
            <p14:xfrm>
              <a:off x="6828468" y="4330845"/>
              <a:ext cx="240000" cy="137760"/>
            </p14:xfrm>
          </p:contentPart>
        </mc:Choice>
        <mc:Fallback xmlns="">
          <p:pic>
            <p:nvPicPr>
              <p:cNvPr id="119" name="Ink 118">
                <a:extLst>
                  <a:ext uri="{FF2B5EF4-FFF2-40B4-BE49-F238E27FC236}">
                    <a16:creationId xmlns:a16="http://schemas.microsoft.com/office/drawing/2014/main" id="{33732C50-9438-4E27-98F2-0FE57E152721}"/>
                  </a:ext>
                </a:extLst>
              </p:cNvPr>
              <p:cNvPicPr/>
              <p:nvPr/>
            </p:nvPicPr>
            <p:blipFill>
              <a:blip r:embed="rId170"/>
              <a:stretch>
                <a:fillRect/>
              </a:stretch>
            </p:blipFill>
            <p:spPr>
              <a:xfrm>
                <a:off x="6810450" y="4312814"/>
                <a:ext cx="275676" cy="173462"/>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0" name="Ink 119">
                <a:extLst>
                  <a:ext uri="{FF2B5EF4-FFF2-40B4-BE49-F238E27FC236}">
                    <a16:creationId xmlns:a16="http://schemas.microsoft.com/office/drawing/2014/main" id="{840D3E85-B45D-44E2-BEC4-D2AF8AA67B80}"/>
                  </a:ext>
                </a:extLst>
              </p14:cNvPr>
              <p14:cNvContentPartPr/>
              <p14:nvPr/>
            </p14:nvContentPartPr>
            <p14:xfrm>
              <a:off x="7401588" y="4091325"/>
              <a:ext cx="300000" cy="335520"/>
            </p14:xfrm>
          </p:contentPart>
        </mc:Choice>
        <mc:Fallback xmlns="">
          <p:pic>
            <p:nvPicPr>
              <p:cNvPr id="120" name="Ink 119">
                <a:extLst>
                  <a:ext uri="{FF2B5EF4-FFF2-40B4-BE49-F238E27FC236}">
                    <a16:creationId xmlns:a16="http://schemas.microsoft.com/office/drawing/2014/main" id="{840D3E85-B45D-44E2-BEC4-D2AF8AA67B80}"/>
                  </a:ext>
                </a:extLst>
              </p:cNvPr>
              <p:cNvPicPr/>
              <p:nvPr/>
            </p:nvPicPr>
            <p:blipFill>
              <a:blip r:embed="rId172"/>
              <a:stretch>
                <a:fillRect/>
              </a:stretch>
            </p:blipFill>
            <p:spPr>
              <a:xfrm>
                <a:off x="7383581" y="4073286"/>
                <a:ext cx="335654" cy="371237"/>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1" name="Ink 120">
                <a:extLst>
                  <a:ext uri="{FF2B5EF4-FFF2-40B4-BE49-F238E27FC236}">
                    <a16:creationId xmlns:a16="http://schemas.microsoft.com/office/drawing/2014/main" id="{CB8479A8-067C-49D1-861F-55E63E8788A6}"/>
                  </a:ext>
                </a:extLst>
              </p14:cNvPr>
              <p14:cNvContentPartPr/>
              <p14:nvPr/>
            </p14:nvContentPartPr>
            <p14:xfrm>
              <a:off x="7404948" y="4104285"/>
              <a:ext cx="360000" cy="432480"/>
            </p14:xfrm>
          </p:contentPart>
        </mc:Choice>
        <mc:Fallback xmlns="">
          <p:pic>
            <p:nvPicPr>
              <p:cNvPr id="121" name="Ink 120">
                <a:extLst>
                  <a:ext uri="{FF2B5EF4-FFF2-40B4-BE49-F238E27FC236}">
                    <a16:creationId xmlns:a16="http://schemas.microsoft.com/office/drawing/2014/main" id="{CB8479A8-067C-49D1-861F-55E63E8788A6}"/>
                  </a:ext>
                </a:extLst>
              </p:cNvPr>
              <p:cNvPicPr/>
              <p:nvPr/>
            </p:nvPicPr>
            <p:blipFill>
              <a:blip r:embed="rId174"/>
              <a:stretch>
                <a:fillRect/>
              </a:stretch>
            </p:blipFill>
            <p:spPr>
              <a:xfrm>
                <a:off x="7386966" y="4086280"/>
                <a:ext cx="395604" cy="46813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2" name="Ink 121">
                <a:extLst>
                  <a:ext uri="{FF2B5EF4-FFF2-40B4-BE49-F238E27FC236}">
                    <a16:creationId xmlns:a16="http://schemas.microsoft.com/office/drawing/2014/main" id="{B88CE8BE-A89C-4955-B622-4705E581C1CD}"/>
                  </a:ext>
                </a:extLst>
              </p14:cNvPr>
              <p14:cNvContentPartPr/>
              <p14:nvPr/>
            </p14:nvContentPartPr>
            <p14:xfrm>
              <a:off x="7324788" y="4148445"/>
              <a:ext cx="220800" cy="252960"/>
            </p14:xfrm>
          </p:contentPart>
        </mc:Choice>
        <mc:Fallback xmlns="">
          <p:pic>
            <p:nvPicPr>
              <p:cNvPr id="122" name="Ink 121">
                <a:extLst>
                  <a:ext uri="{FF2B5EF4-FFF2-40B4-BE49-F238E27FC236}">
                    <a16:creationId xmlns:a16="http://schemas.microsoft.com/office/drawing/2014/main" id="{B88CE8BE-A89C-4955-B622-4705E581C1CD}"/>
                  </a:ext>
                </a:extLst>
              </p:cNvPr>
              <p:cNvPicPr/>
              <p:nvPr/>
            </p:nvPicPr>
            <p:blipFill>
              <a:blip r:embed="rId176"/>
              <a:stretch>
                <a:fillRect/>
              </a:stretch>
            </p:blipFill>
            <p:spPr>
              <a:xfrm>
                <a:off x="7315783" y="4139436"/>
                <a:ext cx="238450" cy="270617"/>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3" name="Ink 122">
                <a:extLst>
                  <a:ext uri="{FF2B5EF4-FFF2-40B4-BE49-F238E27FC236}">
                    <a16:creationId xmlns:a16="http://schemas.microsoft.com/office/drawing/2014/main" id="{CFB1A953-F460-48CF-8DE2-1788FE6208D9}"/>
                  </a:ext>
                </a:extLst>
              </p14:cNvPr>
              <p14:cNvContentPartPr/>
              <p14:nvPr/>
            </p14:nvContentPartPr>
            <p14:xfrm>
              <a:off x="7029588" y="4298205"/>
              <a:ext cx="158400" cy="93120"/>
            </p14:xfrm>
          </p:contentPart>
        </mc:Choice>
        <mc:Fallback xmlns="">
          <p:pic>
            <p:nvPicPr>
              <p:cNvPr id="123" name="Ink 122">
                <a:extLst>
                  <a:ext uri="{FF2B5EF4-FFF2-40B4-BE49-F238E27FC236}">
                    <a16:creationId xmlns:a16="http://schemas.microsoft.com/office/drawing/2014/main" id="{CFB1A953-F460-48CF-8DE2-1788FE6208D9}"/>
                  </a:ext>
                </a:extLst>
              </p:cNvPr>
              <p:cNvPicPr/>
              <p:nvPr/>
            </p:nvPicPr>
            <p:blipFill>
              <a:blip r:embed="rId178"/>
              <a:stretch>
                <a:fillRect/>
              </a:stretch>
            </p:blipFill>
            <p:spPr>
              <a:xfrm>
                <a:off x="7020588" y="4289182"/>
                <a:ext cx="176040" cy="110806"/>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4" name="Ink 123">
                <a:extLst>
                  <a:ext uri="{FF2B5EF4-FFF2-40B4-BE49-F238E27FC236}">
                    <a16:creationId xmlns:a16="http://schemas.microsoft.com/office/drawing/2014/main" id="{D064848D-B95A-4B4A-B438-2B748BB5FDF1}"/>
                  </a:ext>
                </a:extLst>
              </p14:cNvPr>
              <p14:cNvContentPartPr/>
              <p14:nvPr/>
            </p14:nvContentPartPr>
            <p14:xfrm>
              <a:off x="7004148" y="4239645"/>
              <a:ext cx="49920" cy="55680"/>
            </p14:xfrm>
          </p:contentPart>
        </mc:Choice>
        <mc:Fallback xmlns="">
          <p:pic>
            <p:nvPicPr>
              <p:cNvPr id="124" name="Ink 123">
                <a:extLst>
                  <a:ext uri="{FF2B5EF4-FFF2-40B4-BE49-F238E27FC236}">
                    <a16:creationId xmlns:a16="http://schemas.microsoft.com/office/drawing/2014/main" id="{D064848D-B95A-4B4A-B438-2B748BB5FDF1}"/>
                  </a:ext>
                </a:extLst>
              </p:cNvPr>
              <p:cNvPicPr/>
              <p:nvPr/>
            </p:nvPicPr>
            <p:blipFill>
              <a:blip r:embed="rId180"/>
              <a:stretch>
                <a:fillRect/>
              </a:stretch>
            </p:blipFill>
            <p:spPr>
              <a:xfrm>
                <a:off x="6995234" y="4230722"/>
                <a:ext cx="67392" cy="73169"/>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5" name="Ink 124">
                <a:extLst>
                  <a:ext uri="{FF2B5EF4-FFF2-40B4-BE49-F238E27FC236}">
                    <a16:creationId xmlns:a16="http://schemas.microsoft.com/office/drawing/2014/main" id="{BA7B6277-BD4F-447F-83E3-1AE60CE5AFC9}"/>
                  </a:ext>
                </a:extLst>
              </p14:cNvPr>
              <p14:cNvContentPartPr/>
              <p14:nvPr/>
            </p14:nvContentPartPr>
            <p14:xfrm>
              <a:off x="7484628" y="4169565"/>
              <a:ext cx="201600" cy="101280"/>
            </p14:xfrm>
          </p:contentPart>
        </mc:Choice>
        <mc:Fallback xmlns="">
          <p:pic>
            <p:nvPicPr>
              <p:cNvPr id="125" name="Ink 124">
                <a:extLst>
                  <a:ext uri="{FF2B5EF4-FFF2-40B4-BE49-F238E27FC236}">
                    <a16:creationId xmlns:a16="http://schemas.microsoft.com/office/drawing/2014/main" id="{BA7B6277-BD4F-447F-83E3-1AE60CE5AFC9}"/>
                  </a:ext>
                </a:extLst>
              </p:cNvPr>
              <p:cNvPicPr/>
              <p:nvPr/>
            </p:nvPicPr>
            <p:blipFill>
              <a:blip r:embed="rId182"/>
              <a:stretch>
                <a:fillRect/>
              </a:stretch>
            </p:blipFill>
            <p:spPr>
              <a:xfrm>
                <a:off x="7475628" y="4160554"/>
                <a:ext cx="219240" cy="11894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6" name="Ink 125">
                <a:extLst>
                  <a:ext uri="{FF2B5EF4-FFF2-40B4-BE49-F238E27FC236}">
                    <a16:creationId xmlns:a16="http://schemas.microsoft.com/office/drawing/2014/main" id="{515A25AE-FF2A-4D96-B6B5-D1E6D48307C3}"/>
                  </a:ext>
                </a:extLst>
              </p14:cNvPr>
              <p14:cNvContentPartPr/>
              <p14:nvPr/>
            </p14:nvContentPartPr>
            <p14:xfrm>
              <a:off x="7443828" y="4352445"/>
              <a:ext cx="150720" cy="106560"/>
            </p14:xfrm>
          </p:contentPart>
        </mc:Choice>
        <mc:Fallback xmlns="">
          <p:pic>
            <p:nvPicPr>
              <p:cNvPr id="126" name="Ink 125">
                <a:extLst>
                  <a:ext uri="{FF2B5EF4-FFF2-40B4-BE49-F238E27FC236}">
                    <a16:creationId xmlns:a16="http://schemas.microsoft.com/office/drawing/2014/main" id="{515A25AE-FF2A-4D96-B6B5-D1E6D48307C3}"/>
                  </a:ext>
                </a:extLst>
              </p:cNvPr>
              <p:cNvPicPr/>
              <p:nvPr/>
            </p:nvPicPr>
            <p:blipFill>
              <a:blip r:embed="rId184"/>
              <a:stretch>
                <a:fillRect/>
              </a:stretch>
            </p:blipFill>
            <p:spPr>
              <a:xfrm>
                <a:off x="7434814" y="4343445"/>
                <a:ext cx="168388"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7" name="Ink 126">
                <a:extLst>
                  <a:ext uri="{FF2B5EF4-FFF2-40B4-BE49-F238E27FC236}">
                    <a16:creationId xmlns:a16="http://schemas.microsoft.com/office/drawing/2014/main" id="{6FBA4179-760A-4041-A9DA-4F29DA5163F5}"/>
                  </a:ext>
                </a:extLst>
              </p14:cNvPr>
              <p14:cNvContentPartPr/>
              <p14:nvPr/>
            </p14:nvContentPartPr>
            <p14:xfrm>
              <a:off x="6800148" y="4276125"/>
              <a:ext cx="29280" cy="88800"/>
            </p14:xfrm>
          </p:contentPart>
        </mc:Choice>
        <mc:Fallback xmlns="">
          <p:pic>
            <p:nvPicPr>
              <p:cNvPr id="127" name="Ink 126">
                <a:extLst>
                  <a:ext uri="{FF2B5EF4-FFF2-40B4-BE49-F238E27FC236}">
                    <a16:creationId xmlns:a16="http://schemas.microsoft.com/office/drawing/2014/main" id="{6FBA4179-760A-4041-A9DA-4F29DA5163F5}"/>
                  </a:ext>
                </a:extLst>
              </p:cNvPr>
              <p:cNvPicPr/>
              <p:nvPr/>
            </p:nvPicPr>
            <p:blipFill>
              <a:blip r:embed="rId186"/>
              <a:stretch>
                <a:fillRect/>
              </a:stretch>
            </p:blipFill>
            <p:spPr>
              <a:xfrm>
                <a:off x="6791111" y="4267101"/>
                <a:ext cx="46993" cy="106488"/>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8" name="Ink 127">
                <a:extLst>
                  <a:ext uri="{FF2B5EF4-FFF2-40B4-BE49-F238E27FC236}">
                    <a16:creationId xmlns:a16="http://schemas.microsoft.com/office/drawing/2014/main" id="{249743ED-B4C3-403F-8BA5-C7E1D1059E8C}"/>
                  </a:ext>
                </a:extLst>
              </p14:cNvPr>
              <p14:cNvContentPartPr/>
              <p14:nvPr/>
            </p14:nvContentPartPr>
            <p14:xfrm>
              <a:off x="6587508" y="4499805"/>
              <a:ext cx="480" cy="480"/>
            </p14:xfrm>
          </p:contentPart>
        </mc:Choice>
        <mc:Fallback xmlns="">
          <p:pic>
            <p:nvPicPr>
              <p:cNvPr id="128" name="Ink 127">
                <a:extLst>
                  <a:ext uri="{FF2B5EF4-FFF2-40B4-BE49-F238E27FC236}">
                    <a16:creationId xmlns:a16="http://schemas.microsoft.com/office/drawing/2014/main" id="{249743ED-B4C3-403F-8BA5-C7E1D1059E8C}"/>
                  </a:ext>
                </a:extLst>
              </p:cNvPr>
              <p:cNvPicPr/>
              <p:nvPr/>
            </p:nvPicPr>
            <p:blipFill>
              <a:blip r:embed="rId48"/>
              <a:stretch>
                <a:fillRect/>
              </a:stretch>
            </p:blipFill>
            <p:spPr>
              <a:xfrm>
                <a:off x="6581748" y="449404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9" name="Ink 128">
                <a:extLst>
                  <a:ext uri="{FF2B5EF4-FFF2-40B4-BE49-F238E27FC236}">
                    <a16:creationId xmlns:a16="http://schemas.microsoft.com/office/drawing/2014/main" id="{F03A706B-F35C-4B5E-8100-61B70DA6DD78}"/>
                  </a:ext>
                </a:extLst>
              </p14:cNvPr>
              <p14:cNvContentPartPr/>
              <p14:nvPr/>
            </p14:nvContentPartPr>
            <p14:xfrm>
              <a:off x="6628788" y="4417245"/>
              <a:ext cx="78720" cy="56640"/>
            </p14:xfrm>
          </p:contentPart>
        </mc:Choice>
        <mc:Fallback xmlns="">
          <p:pic>
            <p:nvPicPr>
              <p:cNvPr id="129" name="Ink 128">
                <a:extLst>
                  <a:ext uri="{FF2B5EF4-FFF2-40B4-BE49-F238E27FC236}">
                    <a16:creationId xmlns:a16="http://schemas.microsoft.com/office/drawing/2014/main" id="{F03A706B-F35C-4B5E-8100-61B70DA6DD78}"/>
                  </a:ext>
                </a:extLst>
              </p:cNvPr>
              <p:cNvPicPr/>
              <p:nvPr/>
            </p:nvPicPr>
            <p:blipFill>
              <a:blip r:embed="rId189"/>
              <a:stretch>
                <a:fillRect/>
              </a:stretch>
            </p:blipFill>
            <p:spPr>
              <a:xfrm>
                <a:off x="6624455" y="4412916"/>
                <a:ext cx="87386" cy="65298"/>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0" name="Ink 129">
                <a:extLst>
                  <a:ext uri="{FF2B5EF4-FFF2-40B4-BE49-F238E27FC236}">
                    <a16:creationId xmlns:a16="http://schemas.microsoft.com/office/drawing/2014/main" id="{E1135809-F7C9-4DA4-AECD-5484BB0AA67C}"/>
                  </a:ext>
                </a:extLst>
              </p14:cNvPr>
              <p14:cNvContentPartPr/>
              <p14:nvPr/>
            </p14:nvContentPartPr>
            <p14:xfrm>
              <a:off x="7654548" y="4441725"/>
              <a:ext cx="480" cy="480"/>
            </p14:xfrm>
          </p:contentPart>
        </mc:Choice>
        <mc:Fallback xmlns="">
          <p:pic>
            <p:nvPicPr>
              <p:cNvPr id="130" name="Ink 129">
                <a:extLst>
                  <a:ext uri="{FF2B5EF4-FFF2-40B4-BE49-F238E27FC236}">
                    <a16:creationId xmlns:a16="http://schemas.microsoft.com/office/drawing/2014/main" id="{E1135809-F7C9-4DA4-AECD-5484BB0AA67C}"/>
                  </a:ext>
                </a:extLst>
              </p:cNvPr>
              <p:cNvPicPr/>
              <p:nvPr/>
            </p:nvPicPr>
            <p:blipFill>
              <a:blip r:embed="rId48"/>
              <a:stretch>
                <a:fillRect/>
              </a:stretch>
            </p:blipFill>
            <p:spPr>
              <a:xfrm>
                <a:off x="7648788" y="443596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1" name="Ink 130">
                <a:extLst>
                  <a:ext uri="{FF2B5EF4-FFF2-40B4-BE49-F238E27FC236}">
                    <a16:creationId xmlns:a16="http://schemas.microsoft.com/office/drawing/2014/main" id="{24031BC8-CD1E-4DFE-900B-7ACB27BF4D49}"/>
                  </a:ext>
                </a:extLst>
              </p14:cNvPr>
              <p14:cNvContentPartPr/>
              <p14:nvPr/>
            </p14:nvContentPartPr>
            <p14:xfrm>
              <a:off x="7612788" y="4361085"/>
              <a:ext cx="41760" cy="81600"/>
            </p14:xfrm>
          </p:contentPart>
        </mc:Choice>
        <mc:Fallback xmlns="">
          <p:pic>
            <p:nvPicPr>
              <p:cNvPr id="131" name="Ink 130">
                <a:extLst>
                  <a:ext uri="{FF2B5EF4-FFF2-40B4-BE49-F238E27FC236}">
                    <a16:creationId xmlns:a16="http://schemas.microsoft.com/office/drawing/2014/main" id="{24031BC8-CD1E-4DFE-900B-7ACB27BF4D49}"/>
                  </a:ext>
                </a:extLst>
              </p:cNvPr>
              <p:cNvPicPr/>
              <p:nvPr/>
            </p:nvPicPr>
            <p:blipFill>
              <a:blip r:embed="rId192"/>
              <a:stretch>
                <a:fillRect/>
              </a:stretch>
            </p:blipFill>
            <p:spPr>
              <a:xfrm>
                <a:off x="7608468" y="4356752"/>
                <a:ext cx="50400" cy="90265"/>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2" name="Ink 131">
                <a:extLst>
                  <a:ext uri="{FF2B5EF4-FFF2-40B4-BE49-F238E27FC236}">
                    <a16:creationId xmlns:a16="http://schemas.microsoft.com/office/drawing/2014/main" id="{A3B9D8B6-20F7-43E0-87BF-136073C46891}"/>
                  </a:ext>
                </a:extLst>
              </p14:cNvPr>
              <p14:cNvContentPartPr/>
              <p14:nvPr/>
            </p14:nvContentPartPr>
            <p14:xfrm>
              <a:off x="7574388" y="4346685"/>
              <a:ext cx="67680" cy="149280"/>
            </p14:xfrm>
          </p:contentPart>
        </mc:Choice>
        <mc:Fallback xmlns="">
          <p:pic>
            <p:nvPicPr>
              <p:cNvPr id="132" name="Ink 131">
                <a:extLst>
                  <a:ext uri="{FF2B5EF4-FFF2-40B4-BE49-F238E27FC236}">
                    <a16:creationId xmlns:a16="http://schemas.microsoft.com/office/drawing/2014/main" id="{A3B9D8B6-20F7-43E0-87BF-136073C46891}"/>
                  </a:ext>
                </a:extLst>
              </p:cNvPr>
              <p:cNvPicPr/>
              <p:nvPr/>
            </p:nvPicPr>
            <p:blipFill>
              <a:blip r:embed="rId194"/>
              <a:stretch>
                <a:fillRect/>
              </a:stretch>
            </p:blipFill>
            <p:spPr>
              <a:xfrm>
                <a:off x="7570091" y="4342358"/>
                <a:ext cx="76274" cy="157934"/>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3" name="Ink 132">
                <a:extLst>
                  <a:ext uri="{FF2B5EF4-FFF2-40B4-BE49-F238E27FC236}">
                    <a16:creationId xmlns:a16="http://schemas.microsoft.com/office/drawing/2014/main" id="{244AC569-373A-4816-ACE7-F50F426475F2}"/>
                  </a:ext>
                </a:extLst>
              </p14:cNvPr>
              <p14:cNvContentPartPr/>
              <p14:nvPr/>
            </p14:nvContentPartPr>
            <p14:xfrm>
              <a:off x="7566708" y="4338525"/>
              <a:ext cx="480" cy="17280"/>
            </p14:xfrm>
          </p:contentPart>
        </mc:Choice>
        <mc:Fallback xmlns="">
          <p:pic>
            <p:nvPicPr>
              <p:cNvPr id="133" name="Ink 132">
                <a:extLst>
                  <a:ext uri="{FF2B5EF4-FFF2-40B4-BE49-F238E27FC236}">
                    <a16:creationId xmlns:a16="http://schemas.microsoft.com/office/drawing/2014/main" id="{244AC569-373A-4816-ACE7-F50F426475F2}"/>
                  </a:ext>
                </a:extLst>
              </p:cNvPr>
              <p:cNvPicPr/>
              <p:nvPr/>
            </p:nvPicPr>
            <p:blipFill>
              <a:blip r:embed="rId196"/>
              <a:stretch>
                <a:fillRect/>
              </a:stretch>
            </p:blipFill>
            <p:spPr>
              <a:xfrm>
                <a:off x="7560948" y="4334205"/>
                <a:ext cx="12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4" name="Ink 133">
                <a:extLst>
                  <a:ext uri="{FF2B5EF4-FFF2-40B4-BE49-F238E27FC236}">
                    <a16:creationId xmlns:a16="http://schemas.microsoft.com/office/drawing/2014/main" id="{8526D56A-2170-45CC-BF68-5C71D88C5737}"/>
                  </a:ext>
                </a:extLst>
              </p14:cNvPr>
              <p14:cNvContentPartPr/>
              <p14:nvPr/>
            </p14:nvContentPartPr>
            <p14:xfrm>
              <a:off x="7569588" y="4330845"/>
              <a:ext cx="480" cy="480"/>
            </p14:xfrm>
          </p:contentPart>
        </mc:Choice>
        <mc:Fallback xmlns="">
          <p:pic>
            <p:nvPicPr>
              <p:cNvPr id="134" name="Ink 133">
                <a:extLst>
                  <a:ext uri="{FF2B5EF4-FFF2-40B4-BE49-F238E27FC236}">
                    <a16:creationId xmlns:a16="http://schemas.microsoft.com/office/drawing/2014/main" id="{8526D56A-2170-45CC-BF68-5C71D88C5737}"/>
                  </a:ext>
                </a:extLst>
              </p:cNvPr>
              <p:cNvPicPr/>
              <p:nvPr/>
            </p:nvPicPr>
            <p:blipFill>
              <a:blip r:embed="rId48"/>
              <a:stretch>
                <a:fillRect/>
              </a:stretch>
            </p:blipFill>
            <p:spPr>
              <a:xfrm>
                <a:off x="7563828" y="432508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5" name="Ink 134">
                <a:extLst>
                  <a:ext uri="{FF2B5EF4-FFF2-40B4-BE49-F238E27FC236}">
                    <a16:creationId xmlns:a16="http://schemas.microsoft.com/office/drawing/2014/main" id="{AB06BCE6-256C-47D7-843A-C766E07BBC77}"/>
                  </a:ext>
                </a:extLst>
              </p14:cNvPr>
              <p14:cNvContentPartPr/>
              <p14:nvPr/>
            </p14:nvContentPartPr>
            <p14:xfrm>
              <a:off x="7401108" y="4248285"/>
              <a:ext cx="168960" cy="142080"/>
            </p14:xfrm>
          </p:contentPart>
        </mc:Choice>
        <mc:Fallback xmlns="">
          <p:pic>
            <p:nvPicPr>
              <p:cNvPr id="135" name="Ink 134">
                <a:extLst>
                  <a:ext uri="{FF2B5EF4-FFF2-40B4-BE49-F238E27FC236}">
                    <a16:creationId xmlns:a16="http://schemas.microsoft.com/office/drawing/2014/main" id="{AB06BCE6-256C-47D7-843A-C766E07BBC77}"/>
                  </a:ext>
                </a:extLst>
              </p:cNvPr>
              <p:cNvPicPr/>
              <p:nvPr/>
            </p:nvPicPr>
            <p:blipFill>
              <a:blip r:embed="rId199"/>
              <a:stretch>
                <a:fillRect/>
              </a:stretch>
            </p:blipFill>
            <p:spPr>
              <a:xfrm>
                <a:off x="7396794" y="4243958"/>
                <a:ext cx="177588" cy="150735"/>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6" name="Ink 135">
                <a:extLst>
                  <a:ext uri="{FF2B5EF4-FFF2-40B4-BE49-F238E27FC236}">
                    <a16:creationId xmlns:a16="http://schemas.microsoft.com/office/drawing/2014/main" id="{5A7004E8-24C6-4337-9311-8D411F9FD428}"/>
                  </a:ext>
                </a:extLst>
              </p14:cNvPr>
              <p14:cNvContentPartPr/>
              <p14:nvPr/>
            </p14:nvContentPartPr>
            <p14:xfrm>
              <a:off x="7403508" y="4201725"/>
              <a:ext cx="12960" cy="39360"/>
            </p14:xfrm>
          </p:contentPart>
        </mc:Choice>
        <mc:Fallback xmlns="">
          <p:pic>
            <p:nvPicPr>
              <p:cNvPr id="136" name="Ink 135">
                <a:extLst>
                  <a:ext uri="{FF2B5EF4-FFF2-40B4-BE49-F238E27FC236}">
                    <a16:creationId xmlns:a16="http://schemas.microsoft.com/office/drawing/2014/main" id="{5A7004E8-24C6-4337-9311-8D411F9FD428}"/>
                  </a:ext>
                </a:extLst>
              </p:cNvPr>
              <p:cNvPicPr/>
              <p:nvPr/>
            </p:nvPicPr>
            <p:blipFill>
              <a:blip r:embed="rId201"/>
              <a:stretch>
                <a:fillRect/>
              </a:stretch>
            </p:blipFill>
            <p:spPr>
              <a:xfrm>
                <a:off x="7399188" y="4197392"/>
                <a:ext cx="21600" cy="48026"/>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Ink 136">
                <a:extLst>
                  <a:ext uri="{FF2B5EF4-FFF2-40B4-BE49-F238E27FC236}">
                    <a16:creationId xmlns:a16="http://schemas.microsoft.com/office/drawing/2014/main" id="{10D5664B-61FC-4697-8247-0D17A8CDDD9A}"/>
                  </a:ext>
                </a:extLst>
              </p14:cNvPr>
              <p14:cNvContentPartPr/>
              <p14:nvPr/>
            </p14:nvContentPartPr>
            <p14:xfrm>
              <a:off x="7372788" y="4206525"/>
              <a:ext cx="35520" cy="9600"/>
            </p14:xfrm>
          </p:contentPart>
        </mc:Choice>
        <mc:Fallback xmlns="">
          <p:pic>
            <p:nvPicPr>
              <p:cNvPr id="137" name="Ink 136">
                <a:extLst>
                  <a:ext uri="{FF2B5EF4-FFF2-40B4-BE49-F238E27FC236}">
                    <a16:creationId xmlns:a16="http://schemas.microsoft.com/office/drawing/2014/main" id="{10D5664B-61FC-4697-8247-0D17A8CDDD9A}"/>
                  </a:ext>
                </a:extLst>
              </p:cNvPr>
              <p:cNvPicPr/>
              <p:nvPr/>
            </p:nvPicPr>
            <p:blipFill>
              <a:blip r:embed="rId203"/>
              <a:stretch>
                <a:fillRect/>
              </a:stretch>
            </p:blipFill>
            <p:spPr>
              <a:xfrm>
                <a:off x="7368439" y="4202094"/>
                <a:ext cx="44219" cy="18462"/>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8" name="Ink 137">
                <a:extLst>
                  <a:ext uri="{FF2B5EF4-FFF2-40B4-BE49-F238E27FC236}">
                    <a16:creationId xmlns:a16="http://schemas.microsoft.com/office/drawing/2014/main" id="{5E17B851-A956-4466-82F8-C656B8C475F0}"/>
                  </a:ext>
                </a:extLst>
              </p14:cNvPr>
              <p14:cNvContentPartPr/>
              <p14:nvPr/>
            </p14:nvContentPartPr>
            <p14:xfrm>
              <a:off x="7343508" y="4136925"/>
              <a:ext cx="59520" cy="70080"/>
            </p14:xfrm>
          </p:contentPart>
        </mc:Choice>
        <mc:Fallback xmlns="">
          <p:pic>
            <p:nvPicPr>
              <p:cNvPr id="138" name="Ink 137">
                <a:extLst>
                  <a:ext uri="{FF2B5EF4-FFF2-40B4-BE49-F238E27FC236}">
                    <a16:creationId xmlns:a16="http://schemas.microsoft.com/office/drawing/2014/main" id="{5E17B851-A956-4466-82F8-C656B8C475F0}"/>
                  </a:ext>
                </a:extLst>
              </p:cNvPr>
              <p:cNvPicPr/>
              <p:nvPr/>
            </p:nvPicPr>
            <p:blipFill>
              <a:blip r:embed="rId205"/>
              <a:stretch>
                <a:fillRect/>
              </a:stretch>
            </p:blipFill>
            <p:spPr>
              <a:xfrm>
                <a:off x="7339179" y="4132590"/>
                <a:ext cx="68177" cy="7875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9" name="Ink 138">
                <a:extLst>
                  <a:ext uri="{FF2B5EF4-FFF2-40B4-BE49-F238E27FC236}">
                    <a16:creationId xmlns:a16="http://schemas.microsoft.com/office/drawing/2014/main" id="{0810F782-E8B0-495C-811E-A6E6F32E20FC}"/>
                  </a:ext>
                </a:extLst>
              </p14:cNvPr>
              <p14:cNvContentPartPr/>
              <p14:nvPr/>
            </p14:nvContentPartPr>
            <p14:xfrm>
              <a:off x="7392948" y="4201725"/>
              <a:ext cx="480" cy="480"/>
            </p14:xfrm>
          </p:contentPart>
        </mc:Choice>
        <mc:Fallback xmlns="">
          <p:pic>
            <p:nvPicPr>
              <p:cNvPr id="139" name="Ink 138">
                <a:extLst>
                  <a:ext uri="{FF2B5EF4-FFF2-40B4-BE49-F238E27FC236}">
                    <a16:creationId xmlns:a16="http://schemas.microsoft.com/office/drawing/2014/main" id="{0810F782-E8B0-495C-811E-A6E6F32E20FC}"/>
                  </a:ext>
                </a:extLst>
              </p:cNvPr>
              <p:cNvPicPr/>
              <p:nvPr/>
            </p:nvPicPr>
            <p:blipFill>
              <a:blip r:embed="rId48"/>
              <a:stretch>
                <a:fillRect/>
              </a:stretch>
            </p:blipFill>
            <p:spPr>
              <a:xfrm>
                <a:off x="7387188" y="419596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0" name="Ink 139">
                <a:extLst>
                  <a:ext uri="{FF2B5EF4-FFF2-40B4-BE49-F238E27FC236}">
                    <a16:creationId xmlns:a16="http://schemas.microsoft.com/office/drawing/2014/main" id="{D158C3D7-9F17-4097-A05A-29AFE4124C0A}"/>
                  </a:ext>
                </a:extLst>
              </p14:cNvPr>
              <p14:cNvContentPartPr/>
              <p14:nvPr/>
            </p14:nvContentPartPr>
            <p14:xfrm>
              <a:off x="7620468" y="4312605"/>
              <a:ext cx="480" cy="480"/>
            </p14:xfrm>
          </p:contentPart>
        </mc:Choice>
        <mc:Fallback xmlns="">
          <p:pic>
            <p:nvPicPr>
              <p:cNvPr id="140" name="Ink 139">
                <a:extLst>
                  <a:ext uri="{FF2B5EF4-FFF2-40B4-BE49-F238E27FC236}">
                    <a16:creationId xmlns:a16="http://schemas.microsoft.com/office/drawing/2014/main" id="{D158C3D7-9F17-4097-A05A-29AFE4124C0A}"/>
                  </a:ext>
                </a:extLst>
              </p:cNvPr>
              <p:cNvPicPr/>
              <p:nvPr/>
            </p:nvPicPr>
            <p:blipFill>
              <a:blip r:embed="rId48"/>
              <a:stretch>
                <a:fillRect/>
              </a:stretch>
            </p:blipFill>
            <p:spPr>
              <a:xfrm>
                <a:off x="7614708" y="430684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1" name="Ink 140">
                <a:extLst>
                  <a:ext uri="{FF2B5EF4-FFF2-40B4-BE49-F238E27FC236}">
                    <a16:creationId xmlns:a16="http://schemas.microsoft.com/office/drawing/2014/main" id="{2AD0B604-0CCE-4AC0-B80F-514B2AC50C80}"/>
                  </a:ext>
                </a:extLst>
              </p14:cNvPr>
              <p14:cNvContentPartPr/>
              <p14:nvPr/>
            </p14:nvContentPartPr>
            <p14:xfrm>
              <a:off x="7539828" y="4272765"/>
              <a:ext cx="55680" cy="49920"/>
            </p14:xfrm>
          </p:contentPart>
        </mc:Choice>
        <mc:Fallback xmlns="">
          <p:pic>
            <p:nvPicPr>
              <p:cNvPr id="141" name="Ink 140">
                <a:extLst>
                  <a:ext uri="{FF2B5EF4-FFF2-40B4-BE49-F238E27FC236}">
                    <a16:creationId xmlns:a16="http://schemas.microsoft.com/office/drawing/2014/main" id="{2AD0B604-0CCE-4AC0-B80F-514B2AC50C80}"/>
                  </a:ext>
                </a:extLst>
              </p:cNvPr>
              <p:cNvPicPr/>
              <p:nvPr/>
            </p:nvPicPr>
            <p:blipFill>
              <a:blip r:embed="rId209"/>
              <a:stretch>
                <a:fillRect/>
              </a:stretch>
            </p:blipFill>
            <p:spPr>
              <a:xfrm>
                <a:off x="7535489" y="4268392"/>
                <a:ext cx="64357" cy="58665"/>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2" name="Ink 141">
                <a:extLst>
                  <a:ext uri="{FF2B5EF4-FFF2-40B4-BE49-F238E27FC236}">
                    <a16:creationId xmlns:a16="http://schemas.microsoft.com/office/drawing/2014/main" id="{E43D93B7-2377-480D-942A-37B6AFB8A586}"/>
                  </a:ext>
                </a:extLst>
              </p14:cNvPr>
              <p14:cNvContentPartPr/>
              <p14:nvPr/>
            </p14:nvContentPartPr>
            <p14:xfrm>
              <a:off x="7534548" y="4285245"/>
              <a:ext cx="38880" cy="29760"/>
            </p14:xfrm>
          </p:contentPart>
        </mc:Choice>
        <mc:Fallback xmlns="">
          <p:pic>
            <p:nvPicPr>
              <p:cNvPr id="142" name="Ink 141">
                <a:extLst>
                  <a:ext uri="{FF2B5EF4-FFF2-40B4-BE49-F238E27FC236}">
                    <a16:creationId xmlns:a16="http://schemas.microsoft.com/office/drawing/2014/main" id="{E43D93B7-2377-480D-942A-37B6AFB8A586}"/>
                  </a:ext>
                </a:extLst>
              </p:cNvPr>
              <p:cNvPicPr/>
              <p:nvPr/>
            </p:nvPicPr>
            <p:blipFill>
              <a:blip r:embed="rId211"/>
              <a:stretch>
                <a:fillRect/>
              </a:stretch>
            </p:blipFill>
            <p:spPr>
              <a:xfrm>
                <a:off x="7530228" y="4280994"/>
                <a:ext cx="47520" cy="38263"/>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3" name="Ink 142">
                <a:extLst>
                  <a:ext uri="{FF2B5EF4-FFF2-40B4-BE49-F238E27FC236}">
                    <a16:creationId xmlns:a16="http://schemas.microsoft.com/office/drawing/2014/main" id="{3D8BF255-8F36-44EB-824A-2701BC35ADD6}"/>
                  </a:ext>
                </a:extLst>
              </p14:cNvPr>
              <p14:cNvContentPartPr/>
              <p14:nvPr/>
            </p14:nvContentPartPr>
            <p14:xfrm>
              <a:off x="7479828" y="4225725"/>
              <a:ext cx="61440" cy="70560"/>
            </p14:xfrm>
          </p:contentPart>
        </mc:Choice>
        <mc:Fallback xmlns="">
          <p:pic>
            <p:nvPicPr>
              <p:cNvPr id="143" name="Ink 142">
                <a:extLst>
                  <a:ext uri="{FF2B5EF4-FFF2-40B4-BE49-F238E27FC236}">
                    <a16:creationId xmlns:a16="http://schemas.microsoft.com/office/drawing/2014/main" id="{3D8BF255-8F36-44EB-824A-2701BC35ADD6}"/>
                  </a:ext>
                </a:extLst>
              </p:cNvPr>
              <p:cNvPicPr/>
              <p:nvPr/>
            </p:nvPicPr>
            <p:blipFill>
              <a:blip r:embed="rId213"/>
              <a:stretch>
                <a:fillRect/>
              </a:stretch>
            </p:blipFill>
            <p:spPr>
              <a:xfrm>
                <a:off x="7475491" y="4221360"/>
                <a:ext cx="70114" cy="79289"/>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4" name="Ink 143">
                <a:extLst>
                  <a:ext uri="{FF2B5EF4-FFF2-40B4-BE49-F238E27FC236}">
                    <a16:creationId xmlns:a16="http://schemas.microsoft.com/office/drawing/2014/main" id="{922E6843-184D-4943-BBFD-34D2373990A6}"/>
                  </a:ext>
                </a:extLst>
              </p14:cNvPr>
              <p14:cNvContentPartPr/>
              <p14:nvPr/>
            </p14:nvContentPartPr>
            <p14:xfrm>
              <a:off x="7477428" y="4228125"/>
              <a:ext cx="480" cy="480"/>
            </p14:xfrm>
          </p:contentPart>
        </mc:Choice>
        <mc:Fallback xmlns="">
          <p:pic>
            <p:nvPicPr>
              <p:cNvPr id="144" name="Ink 143">
                <a:extLst>
                  <a:ext uri="{FF2B5EF4-FFF2-40B4-BE49-F238E27FC236}">
                    <a16:creationId xmlns:a16="http://schemas.microsoft.com/office/drawing/2014/main" id="{922E6843-184D-4943-BBFD-34D2373990A6}"/>
                  </a:ext>
                </a:extLst>
              </p:cNvPr>
              <p:cNvPicPr/>
              <p:nvPr/>
            </p:nvPicPr>
            <p:blipFill>
              <a:blip r:embed="rId48"/>
              <a:stretch>
                <a:fillRect/>
              </a:stretch>
            </p:blipFill>
            <p:spPr>
              <a:xfrm>
                <a:off x="7471668" y="422236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 name="Ink 144">
                <a:extLst>
                  <a:ext uri="{FF2B5EF4-FFF2-40B4-BE49-F238E27FC236}">
                    <a16:creationId xmlns:a16="http://schemas.microsoft.com/office/drawing/2014/main" id="{D399C526-131B-4BE2-B7B6-8896905232C4}"/>
                  </a:ext>
                </a:extLst>
              </p14:cNvPr>
              <p14:cNvContentPartPr/>
              <p14:nvPr/>
            </p14:nvContentPartPr>
            <p14:xfrm>
              <a:off x="7376628" y="4117245"/>
              <a:ext cx="56160" cy="48000"/>
            </p14:xfrm>
          </p:contentPart>
        </mc:Choice>
        <mc:Fallback xmlns="">
          <p:pic>
            <p:nvPicPr>
              <p:cNvPr id="145" name="Ink 144">
                <a:extLst>
                  <a:ext uri="{FF2B5EF4-FFF2-40B4-BE49-F238E27FC236}">
                    <a16:creationId xmlns:a16="http://schemas.microsoft.com/office/drawing/2014/main" id="{D399C526-131B-4BE2-B7B6-8896905232C4}"/>
                  </a:ext>
                </a:extLst>
              </p:cNvPr>
              <p:cNvPicPr/>
              <p:nvPr/>
            </p:nvPicPr>
            <p:blipFill>
              <a:blip r:embed="rId216"/>
              <a:stretch>
                <a:fillRect/>
              </a:stretch>
            </p:blipFill>
            <p:spPr>
              <a:xfrm>
                <a:off x="7372308" y="4112881"/>
                <a:ext cx="64800" cy="56727"/>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6" name="Ink 145">
                <a:extLst>
                  <a:ext uri="{FF2B5EF4-FFF2-40B4-BE49-F238E27FC236}">
                    <a16:creationId xmlns:a16="http://schemas.microsoft.com/office/drawing/2014/main" id="{303CA0BF-D5BD-4715-B1A6-06C61554857C}"/>
                  </a:ext>
                </a:extLst>
              </p14:cNvPr>
              <p14:cNvContentPartPr/>
              <p14:nvPr/>
            </p14:nvContentPartPr>
            <p14:xfrm>
              <a:off x="7432308" y="4176285"/>
              <a:ext cx="55200" cy="58560"/>
            </p14:xfrm>
          </p:contentPart>
        </mc:Choice>
        <mc:Fallback xmlns="">
          <p:pic>
            <p:nvPicPr>
              <p:cNvPr id="146" name="Ink 145">
                <a:extLst>
                  <a:ext uri="{FF2B5EF4-FFF2-40B4-BE49-F238E27FC236}">
                    <a16:creationId xmlns:a16="http://schemas.microsoft.com/office/drawing/2014/main" id="{303CA0BF-D5BD-4715-B1A6-06C61554857C}"/>
                  </a:ext>
                </a:extLst>
              </p:cNvPr>
              <p:cNvPicPr/>
              <p:nvPr/>
            </p:nvPicPr>
            <p:blipFill>
              <a:blip r:embed="rId218"/>
              <a:stretch>
                <a:fillRect/>
              </a:stretch>
            </p:blipFill>
            <p:spPr>
              <a:xfrm>
                <a:off x="7428007" y="4171947"/>
                <a:ext cx="63803" cy="67236"/>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Ink 146">
                <a:extLst>
                  <a:ext uri="{FF2B5EF4-FFF2-40B4-BE49-F238E27FC236}">
                    <a16:creationId xmlns:a16="http://schemas.microsoft.com/office/drawing/2014/main" id="{65B707E6-0105-4833-8289-D15A7F044560}"/>
                  </a:ext>
                </a:extLst>
              </p14:cNvPr>
              <p14:cNvContentPartPr/>
              <p14:nvPr/>
            </p14:nvContentPartPr>
            <p14:xfrm>
              <a:off x="7477428" y="4234365"/>
              <a:ext cx="480" cy="480"/>
            </p14:xfrm>
          </p:contentPart>
        </mc:Choice>
        <mc:Fallback xmlns="">
          <p:pic>
            <p:nvPicPr>
              <p:cNvPr id="147" name="Ink 146">
                <a:extLst>
                  <a:ext uri="{FF2B5EF4-FFF2-40B4-BE49-F238E27FC236}">
                    <a16:creationId xmlns:a16="http://schemas.microsoft.com/office/drawing/2014/main" id="{65B707E6-0105-4833-8289-D15A7F044560}"/>
                  </a:ext>
                </a:extLst>
              </p:cNvPr>
              <p:cNvPicPr/>
              <p:nvPr/>
            </p:nvPicPr>
            <p:blipFill>
              <a:blip r:embed="rId48"/>
              <a:stretch>
                <a:fillRect/>
              </a:stretch>
            </p:blipFill>
            <p:spPr>
              <a:xfrm>
                <a:off x="7471668" y="422860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Ink 147">
                <a:extLst>
                  <a:ext uri="{FF2B5EF4-FFF2-40B4-BE49-F238E27FC236}">
                    <a16:creationId xmlns:a16="http://schemas.microsoft.com/office/drawing/2014/main" id="{3D61E457-1931-4880-B3A6-6FD8FACB1AC8}"/>
                  </a:ext>
                </a:extLst>
              </p14:cNvPr>
              <p14:cNvContentPartPr/>
              <p14:nvPr/>
            </p14:nvContentPartPr>
            <p14:xfrm>
              <a:off x="7481748" y="4233405"/>
              <a:ext cx="3840" cy="10080"/>
            </p14:xfrm>
          </p:contentPart>
        </mc:Choice>
        <mc:Fallback xmlns="">
          <p:pic>
            <p:nvPicPr>
              <p:cNvPr id="148" name="Ink 147">
                <a:extLst>
                  <a:ext uri="{FF2B5EF4-FFF2-40B4-BE49-F238E27FC236}">
                    <a16:creationId xmlns:a16="http://schemas.microsoft.com/office/drawing/2014/main" id="{3D61E457-1931-4880-B3A6-6FD8FACB1AC8}"/>
                  </a:ext>
                </a:extLst>
              </p:cNvPr>
              <p:cNvPicPr/>
              <p:nvPr/>
            </p:nvPicPr>
            <p:blipFill>
              <a:blip r:embed="rId221"/>
              <a:stretch>
                <a:fillRect/>
              </a:stretch>
            </p:blipFill>
            <p:spPr>
              <a:xfrm>
                <a:off x="7476628" y="4229085"/>
                <a:ext cx="140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9" name="Ink 148">
                <a:extLst>
                  <a:ext uri="{FF2B5EF4-FFF2-40B4-BE49-F238E27FC236}">
                    <a16:creationId xmlns:a16="http://schemas.microsoft.com/office/drawing/2014/main" id="{E17B0271-A3C6-4FA4-8B02-5B5CE2037043}"/>
                  </a:ext>
                </a:extLst>
              </p14:cNvPr>
              <p14:cNvContentPartPr/>
              <p14:nvPr/>
            </p14:nvContentPartPr>
            <p14:xfrm>
              <a:off x="7529748" y="4295805"/>
              <a:ext cx="480" cy="480"/>
            </p14:xfrm>
          </p:contentPart>
        </mc:Choice>
        <mc:Fallback xmlns="">
          <p:pic>
            <p:nvPicPr>
              <p:cNvPr id="149" name="Ink 148">
                <a:extLst>
                  <a:ext uri="{FF2B5EF4-FFF2-40B4-BE49-F238E27FC236}">
                    <a16:creationId xmlns:a16="http://schemas.microsoft.com/office/drawing/2014/main" id="{E17B0271-A3C6-4FA4-8B02-5B5CE2037043}"/>
                  </a:ext>
                </a:extLst>
              </p:cNvPr>
              <p:cNvPicPr/>
              <p:nvPr/>
            </p:nvPicPr>
            <p:blipFill>
              <a:blip r:embed="rId48"/>
              <a:stretch>
                <a:fillRect/>
              </a:stretch>
            </p:blipFill>
            <p:spPr>
              <a:xfrm>
                <a:off x="7523988" y="429004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0" name="Ink 149">
                <a:extLst>
                  <a:ext uri="{FF2B5EF4-FFF2-40B4-BE49-F238E27FC236}">
                    <a16:creationId xmlns:a16="http://schemas.microsoft.com/office/drawing/2014/main" id="{85EFE8E5-665D-4D63-BCFC-7944771F99A4}"/>
                  </a:ext>
                </a:extLst>
              </p14:cNvPr>
              <p14:cNvContentPartPr/>
              <p14:nvPr/>
            </p14:nvContentPartPr>
            <p14:xfrm>
              <a:off x="6783348" y="4359645"/>
              <a:ext cx="79200" cy="103680"/>
            </p14:xfrm>
          </p:contentPart>
        </mc:Choice>
        <mc:Fallback xmlns="">
          <p:pic>
            <p:nvPicPr>
              <p:cNvPr id="150" name="Ink 149">
                <a:extLst>
                  <a:ext uri="{FF2B5EF4-FFF2-40B4-BE49-F238E27FC236}">
                    <a16:creationId xmlns:a16="http://schemas.microsoft.com/office/drawing/2014/main" id="{85EFE8E5-665D-4D63-BCFC-7944771F99A4}"/>
                  </a:ext>
                </a:extLst>
              </p:cNvPr>
              <p:cNvPicPr/>
              <p:nvPr/>
            </p:nvPicPr>
            <p:blipFill>
              <a:blip r:embed="rId224"/>
              <a:stretch>
                <a:fillRect/>
              </a:stretch>
            </p:blipFill>
            <p:spPr>
              <a:xfrm>
                <a:off x="6778988" y="4355340"/>
                <a:ext cx="87919" cy="11229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1" name="Ink 150">
                <a:extLst>
                  <a:ext uri="{FF2B5EF4-FFF2-40B4-BE49-F238E27FC236}">
                    <a16:creationId xmlns:a16="http://schemas.microsoft.com/office/drawing/2014/main" id="{6D316C21-583A-40F4-84DF-840C5B1086D3}"/>
                  </a:ext>
                </a:extLst>
              </p14:cNvPr>
              <p14:cNvContentPartPr/>
              <p14:nvPr/>
            </p14:nvContentPartPr>
            <p14:xfrm>
              <a:off x="6852948" y="4266525"/>
              <a:ext cx="89760" cy="133920"/>
            </p14:xfrm>
          </p:contentPart>
        </mc:Choice>
        <mc:Fallback xmlns="">
          <p:pic>
            <p:nvPicPr>
              <p:cNvPr id="151" name="Ink 150">
                <a:extLst>
                  <a:ext uri="{FF2B5EF4-FFF2-40B4-BE49-F238E27FC236}">
                    <a16:creationId xmlns:a16="http://schemas.microsoft.com/office/drawing/2014/main" id="{6D316C21-583A-40F4-84DF-840C5B1086D3}"/>
                  </a:ext>
                </a:extLst>
              </p:cNvPr>
              <p:cNvPicPr/>
              <p:nvPr/>
            </p:nvPicPr>
            <p:blipFill>
              <a:blip r:embed="rId226"/>
              <a:stretch>
                <a:fillRect/>
              </a:stretch>
            </p:blipFill>
            <p:spPr>
              <a:xfrm>
                <a:off x="6848622" y="4262205"/>
                <a:ext cx="98412"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2" name="Ink 151">
                <a:extLst>
                  <a:ext uri="{FF2B5EF4-FFF2-40B4-BE49-F238E27FC236}">
                    <a16:creationId xmlns:a16="http://schemas.microsoft.com/office/drawing/2014/main" id="{929ED655-2526-4333-8924-A03E7A08705F}"/>
                  </a:ext>
                </a:extLst>
              </p14:cNvPr>
              <p14:cNvContentPartPr/>
              <p14:nvPr/>
            </p14:nvContentPartPr>
            <p14:xfrm>
              <a:off x="6623988" y="4312605"/>
              <a:ext cx="233760" cy="173280"/>
            </p14:xfrm>
          </p:contentPart>
        </mc:Choice>
        <mc:Fallback xmlns="">
          <p:pic>
            <p:nvPicPr>
              <p:cNvPr id="152" name="Ink 151">
                <a:extLst>
                  <a:ext uri="{FF2B5EF4-FFF2-40B4-BE49-F238E27FC236}">
                    <a16:creationId xmlns:a16="http://schemas.microsoft.com/office/drawing/2014/main" id="{929ED655-2526-4333-8924-A03E7A08705F}"/>
                  </a:ext>
                </a:extLst>
              </p:cNvPr>
              <p:cNvPicPr/>
              <p:nvPr/>
            </p:nvPicPr>
            <p:blipFill>
              <a:blip r:embed="rId228"/>
              <a:stretch>
                <a:fillRect/>
              </a:stretch>
            </p:blipFill>
            <p:spPr>
              <a:xfrm>
                <a:off x="6619666" y="4308282"/>
                <a:ext cx="242404" cy="181926"/>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3" name="Ink 152">
                <a:extLst>
                  <a:ext uri="{FF2B5EF4-FFF2-40B4-BE49-F238E27FC236}">
                    <a16:creationId xmlns:a16="http://schemas.microsoft.com/office/drawing/2014/main" id="{5FA73A6A-C2CF-41B8-BE82-4F4F42094B66}"/>
                  </a:ext>
                </a:extLst>
              </p14:cNvPr>
              <p14:cNvContentPartPr/>
              <p14:nvPr/>
            </p14:nvContentPartPr>
            <p14:xfrm>
              <a:off x="6847188" y="4297725"/>
              <a:ext cx="19200" cy="29280"/>
            </p14:xfrm>
          </p:contentPart>
        </mc:Choice>
        <mc:Fallback xmlns="">
          <p:pic>
            <p:nvPicPr>
              <p:cNvPr id="153" name="Ink 152">
                <a:extLst>
                  <a:ext uri="{FF2B5EF4-FFF2-40B4-BE49-F238E27FC236}">
                    <a16:creationId xmlns:a16="http://schemas.microsoft.com/office/drawing/2014/main" id="{5FA73A6A-C2CF-41B8-BE82-4F4F42094B66}"/>
                  </a:ext>
                </a:extLst>
              </p:cNvPr>
              <p:cNvPicPr/>
              <p:nvPr/>
            </p:nvPicPr>
            <p:blipFill>
              <a:blip r:embed="rId230"/>
              <a:stretch>
                <a:fillRect/>
              </a:stretch>
            </p:blipFill>
            <p:spPr>
              <a:xfrm>
                <a:off x="6842841" y="4293387"/>
                <a:ext cx="27894" cy="37956"/>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4" name="Ink 153">
                <a:extLst>
                  <a:ext uri="{FF2B5EF4-FFF2-40B4-BE49-F238E27FC236}">
                    <a16:creationId xmlns:a16="http://schemas.microsoft.com/office/drawing/2014/main" id="{5F52B1F8-D890-4AA3-8287-BC1B6137757B}"/>
                  </a:ext>
                </a:extLst>
              </p14:cNvPr>
              <p14:cNvContentPartPr/>
              <p14:nvPr/>
            </p14:nvContentPartPr>
            <p14:xfrm>
              <a:off x="6952788" y="4286205"/>
              <a:ext cx="74400" cy="92640"/>
            </p14:xfrm>
          </p:contentPart>
        </mc:Choice>
        <mc:Fallback xmlns="">
          <p:pic>
            <p:nvPicPr>
              <p:cNvPr id="154" name="Ink 153">
                <a:extLst>
                  <a:ext uri="{FF2B5EF4-FFF2-40B4-BE49-F238E27FC236}">
                    <a16:creationId xmlns:a16="http://schemas.microsoft.com/office/drawing/2014/main" id="{5F52B1F8-D890-4AA3-8287-BC1B6137757B}"/>
                  </a:ext>
                </a:extLst>
              </p:cNvPr>
              <p:cNvPicPr/>
              <p:nvPr/>
            </p:nvPicPr>
            <p:blipFill>
              <a:blip r:embed="rId232"/>
              <a:stretch>
                <a:fillRect/>
              </a:stretch>
            </p:blipFill>
            <p:spPr>
              <a:xfrm>
                <a:off x="6948496" y="4281879"/>
                <a:ext cx="82985" cy="101291"/>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5" name="Ink 154">
                <a:extLst>
                  <a:ext uri="{FF2B5EF4-FFF2-40B4-BE49-F238E27FC236}">
                    <a16:creationId xmlns:a16="http://schemas.microsoft.com/office/drawing/2014/main" id="{2DBBFB3D-EB6C-406C-A902-EA82DF360B9A}"/>
                  </a:ext>
                </a:extLst>
              </p14:cNvPr>
              <p14:cNvContentPartPr/>
              <p14:nvPr/>
            </p14:nvContentPartPr>
            <p14:xfrm>
              <a:off x="6956148" y="4283805"/>
              <a:ext cx="6720" cy="24000"/>
            </p14:xfrm>
          </p:contentPart>
        </mc:Choice>
        <mc:Fallback xmlns="">
          <p:pic>
            <p:nvPicPr>
              <p:cNvPr id="155" name="Ink 154">
                <a:extLst>
                  <a:ext uri="{FF2B5EF4-FFF2-40B4-BE49-F238E27FC236}">
                    <a16:creationId xmlns:a16="http://schemas.microsoft.com/office/drawing/2014/main" id="{2DBBFB3D-EB6C-406C-A902-EA82DF360B9A}"/>
                  </a:ext>
                </a:extLst>
              </p:cNvPr>
              <p:cNvPicPr/>
              <p:nvPr/>
            </p:nvPicPr>
            <p:blipFill>
              <a:blip r:embed="rId234"/>
              <a:stretch>
                <a:fillRect/>
              </a:stretch>
            </p:blipFill>
            <p:spPr>
              <a:xfrm>
                <a:off x="6951404" y="4279441"/>
                <a:ext cx="16207" cy="32727"/>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6" name="Ink 155">
                <a:extLst>
                  <a:ext uri="{FF2B5EF4-FFF2-40B4-BE49-F238E27FC236}">
                    <a16:creationId xmlns:a16="http://schemas.microsoft.com/office/drawing/2014/main" id="{93041CC5-CCD3-482F-B73E-78E9C2B0A7BC}"/>
                  </a:ext>
                </a:extLst>
              </p14:cNvPr>
              <p14:cNvContentPartPr/>
              <p14:nvPr/>
            </p14:nvContentPartPr>
            <p14:xfrm>
              <a:off x="7137588" y="4224765"/>
              <a:ext cx="24000" cy="36480"/>
            </p14:xfrm>
          </p:contentPart>
        </mc:Choice>
        <mc:Fallback xmlns="">
          <p:pic>
            <p:nvPicPr>
              <p:cNvPr id="156" name="Ink 155">
                <a:extLst>
                  <a:ext uri="{FF2B5EF4-FFF2-40B4-BE49-F238E27FC236}">
                    <a16:creationId xmlns:a16="http://schemas.microsoft.com/office/drawing/2014/main" id="{93041CC5-CCD3-482F-B73E-78E9C2B0A7BC}"/>
                  </a:ext>
                </a:extLst>
              </p:cNvPr>
              <p:cNvPicPr/>
              <p:nvPr/>
            </p:nvPicPr>
            <p:blipFill>
              <a:blip r:embed="rId236"/>
              <a:stretch>
                <a:fillRect/>
              </a:stretch>
            </p:blipFill>
            <p:spPr>
              <a:xfrm>
                <a:off x="7133353" y="4220431"/>
                <a:ext cx="32471" cy="45149"/>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7" name="Ink 156">
                <a:extLst>
                  <a:ext uri="{FF2B5EF4-FFF2-40B4-BE49-F238E27FC236}">
                    <a16:creationId xmlns:a16="http://schemas.microsoft.com/office/drawing/2014/main" id="{BEBAE406-6289-42FC-9FAD-CC2979F454CE}"/>
                  </a:ext>
                </a:extLst>
              </p14:cNvPr>
              <p14:cNvContentPartPr/>
              <p14:nvPr/>
            </p14:nvContentPartPr>
            <p14:xfrm>
              <a:off x="7057428" y="4244925"/>
              <a:ext cx="87360" cy="117600"/>
            </p14:xfrm>
          </p:contentPart>
        </mc:Choice>
        <mc:Fallback xmlns="">
          <p:pic>
            <p:nvPicPr>
              <p:cNvPr id="157" name="Ink 156">
                <a:extLst>
                  <a:ext uri="{FF2B5EF4-FFF2-40B4-BE49-F238E27FC236}">
                    <a16:creationId xmlns:a16="http://schemas.microsoft.com/office/drawing/2014/main" id="{BEBAE406-6289-42FC-9FAD-CC2979F454CE}"/>
                  </a:ext>
                </a:extLst>
              </p:cNvPr>
              <p:cNvPicPr/>
              <p:nvPr/>
            </p:nvPicPr>
            <p:blipFill>
              <a:blip r:embed="rId238"/>
              <a:stretch>
                <a:fillRect/>
              </a:stretch>
            </p:blipFill>
            <p:spPr>
              <a:xfrm>
                <a:off x="7053096" y="4240596"/>
                <a:ext cx="96024" cy="126258"/>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8" name="Ink 157">
                <a:extLst>
                  <a:ext uri="{FF2B5EF4-FFF2-40B4-BE49-F238E27FC236}">
                    <a16:creationId xmlns:a16="http://schemas.microsoft.com/office/drawing/2014/main" id="{8831F861-C95F-4EF7-924F-3B88C146A937}"/>
                  </a:ext>
                </a:extLst>
              </p14:cNvPr>
              <p14:cNvContentPartPr/>
              <p14:nvPr/>
            </p14:nvContentPartPr>
            <p14:xfrm>
              <a:off x="7057428" y="4316445"/>
              <a:ext cx="24000" cy="29760"/>
            </p14:xfrm>
          </p:contentPart>
        </mc:Choice>
        <mc:Fallback xmlns="">
          <p:pic>
            <p:nvPicPr>
              <p:cNvPr id="158" name="Ink 157">
                <a:extLst>
                  <a:ext uri="{FF2B5EF4-FFF2-40B4-BE49-F238E27FC236}">
                    <a16:creationId xmlns:a16="http://schemas.microsoft.com/office/drawing/2014/main" id="{8831F861-C95F-4EF7-924F-3B88C146A937}"/>
                  </a:ext>
                </a:extLst>
              </p:cNvPr>
              <p:cNvPicPr/>
              <p:nvPr/>
            </p:nvPicPr>
            <p:blipFill>
              <a:blip r:embed="rId240"/>
              <a:stretch>
                <a:fillRect/>
              </a:stretch>
            </p:blipFill>
            <p:spPr>
              <a:xfrm>
                <a:off x="7052997" y="4312090"/>
                <a:ext cx="32862" cy="3847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9" name="Ink 158">
                <a:extLst>
                  <a:ext uri="{FF2B5EF4-FFF2-40B4-BE49-F238E27FC236}">
                    <a16:creationId xmlns:a16="http://schemas.microsoft.com/office/drawing/2014/main" id="{767FC6E4-4A87-4245-BA92-6EA133CA06A7}"/>
                  </a:ext>
                </a:extLst>
              </p14:cNvPr>
              <p14:cNvContentPartPr/>
              <p14:nvPr/>
            </p14:nvContentPartPr>
            <p14:xfrm>
              <a:off x="7098708" y="4250685"/>
              <a:ext cx="47040" cy="77280"/>
            </p14:xfrm>
          </p:contentPart>
        </mc:Choice>
        <mc:Fallback xmlns="">
          <p:pic>
            <p:nvPicPr>
              <p:cNvPr id="159" name="Ink 158">
                <a:extLst>
                  <a:ext uri="{FF2B5EF4-FFF2-40B4-BE49-F238E27FC236}">
                    <a16:creationId xmlns:a16="http://schemas.microsoft.com/office/drawing/2014/main" id="{767FC6E4-4A87-4245-BA92-6EA133CA06A7}"/>
                  </a:ext>
                </a:extLst>
              </p:cNvPr>
              <p:cNvPicPr/>
              <p:nvPr/>
            </p:nvPicPr>
            <p:blipFill>
              <a:blip r:embed="rId242"/>
              <a:stretch>
                <a:fillRect/>
              </a:stretch>
            </p:blipFill>
            <p:spPr>
              <a:xfrm>
                <a:off x="7094366" y="4246331"/>
                <a:ext cx="55724" cy="85988"/>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0" name="Ink 159">
                <a:extLst>
                  <a:ext uri="{FF2B5EF4-FFF2-40B4-BE49-F238E27FC236}">
                    <a16:creationId xmlns:a16="http://schemas.microsoft.com/office/drawing/2014/main" id="{46FEC347-5E86-4AAA-B9EE-762977816016}"/>
                  </a:ext>
                </a:extLst>
              </p14:cNvPr>
              <p14:cNvContentPartPr/>
              <p14:nvPr/>
            </p14:nvContentPartPr>
            <p14:xfrm>
              <a:off x="7404468" y="4163325"/>
              <a:ext cx="480" cy="480"/>
            </p14:xfrm>
          </p:contentPart>
        </mc:Choice>
        <mc:Fallback xmlns="">
          <p:pic>
            <p:nvPicPr>
              <p:cNvPr id="160" name="Ink 159">
                <a:extLst>
                  <a:ext uri="{FF2B5EF4-FFF2-40B4-BE49-F238E27FC236}">
                    <a16:creationId xmlns:a16="http://schemas.microsoft.com/office/drawing/2014/main" id="{46FEC347-5E86-4AAA-B9EE-762977816016}"/>
                  </a:ext>
                </a:extLst>
              </p:cNvPr>
              <p:cNvPicPr/>
              <p:nvPr/>
            </p:nvPicPr>
            <p:blipFill>
              <a:blip r:embed="rId48"/>
              <a:stretch>
                <a:fillRect/>
              </a:stretch>
            </p:blipFill>
            <p:spPr>
              <a:xfrm>
                <a:off x="7398708" y="415756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1" name="Ink 160">
                <a:extLst>
                  <a:ext uri="{FF2B5EF4-FFF2-40B4-BE49-F238E27FC236}">
                    <a16:creationId xmlns:a16="http://schemas.microsoft.com/office/drawing/2014/main" id="{488708F9-C08F-48ED-94ED-71363F4E874A}"/>
                  </a:ext>
                </a:extLst>
              </p14:cNvPr>
              <p14:cNvContentPartPr/>
              <p14:nvPr/>
            </p14:nvContentPartPr>
            <p14:xfrm>
              <a:off x="7399188" y="4166685"/>
              <a:ext cx="21600" cy="480"/>
            </p14:xfrm>
          </p:contentPart>
        </mc:Choice>
        <mc:Fallback xmlns="">
          <p:pic>
            <p:nvPicPr>
              <p:cNvPr id="161" name="Ink 160">
                <a:extLst>
                  <a:ext uri="{FF2B5EF4-FFF2-40B4-BE49-F238E27FC236}">
                    <a16:creationId xmlns:a16="http://schemas.microsoft.com/office/drawing/2014/main" id="{488708F9-C08F-48ED-94ED-71363F4E874A}"/>
                  </a:ext>
                </a:extLst>
              </p:cNvPr>
              <p:cNvPicPr/>
              <p:nvPr/>
            </p:nvPicPr>
            <p:blipFill>
              <a:blip r:embed="rId245"/>
              <a:stretch>
                <a:fillRect/>
              </a:stretch>
            </p:blipFill>
            <p:spPr>
              <a:xfrm>
                <a:off x="7394868" y="4160925"/>
                <a:ext cx="3024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Ink 161">
                <a:extLst>
                  <a:ext uri="{FF2B5EF4-FFF2-40B4-BE49-F238E27FC236}">
                    <a16:creationId xmlns:a16="http://schemas.microsoft.com/office/drawing/2014/main" id="{28C7B641-B9A8-4BFF-BF24-F06ABFAA76AB}"/>
                  </a:ext>
                </a:extLst>
              </p14:cNvPr>
              <p14:cNvContentPartPr/>
              <p14:nvPr/>
            </p14:nvContentPartPr>
            <p14:xfrm>
              <a:off x="6991668" y="4268925"/>
              <a:ext cx="19680" cy="60960"/>
            </p14:xfrm>
          </p:contentPart>
        </mc:Choice>
        <mc:Fallback xmlns="">
          <p:pic>
            <p:nvPicPr>
              <p:cNvPr id="162" name="Ink 161">
                <a:extLst>
                  <a:ext uri="{FF2B5EF4-FFF2-40B4-BE49-F238E27FC236}">
                    <a16:creationId xmlns:a16="http://schemas.microsoft.com/office/drawing/2014/main" id="{28C7B641-B9A8-4BFF-BF24-F06ABFAA76AB}"/>
                  </a:ext>
                </a:extLst>
              </p:cNvPr>
              <p:cNvPicPr/>
              <p:nvPr/>
            </p:nvPicPr>
            <p:blipFill>
              <a:blip r:embed="rId247"/>
              <a:stretch>
                <a:fillRect/>
              </a:stretch>
            </p:blipFill>
            <p:spPr>
              <a:xfrm>
                <a:off x="6987295" y="4264596"/>
                <a:ext cx="28427" cy="69617"/>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3" name="Ink 162">
                <a:extLst>
                  <a:ext uri="{FF2B5EF4-FFF2-40B4-BE49-F238E27FC236}">
                    <a16:creationId xmlns:a16="http://schemas.microsoft.com/office/drawing/2014/main" id="{57024C0E-496D-484A-A621-6EA86C722300}"/>
                  </a:ext>
                </a:extLst>
              </p14:cNvPr>
              <p14:cNvContentPartPr/>
              <p14:nvPr/>
            </p14:nvContentPartPr>
            <p14:xfrm>
              <a:off x="6982548" y="4248765"/>
              <a:ext cx="124320" cy="118080"/>
            </p14:xfrm>
          </p:contentPart>
        </mc:Choice>
        <mc:Fallback xmlns="">
          <p:pic>
            <p:nvPicPr>
              <p:cNvPr id="163" name="Ink 162">
                <a:extLst>
                  <a:ext uri="{FF2B5EF4-FFF2-40B4-BE49-F238E27FC236}">
                    <a16:creationId xmlns:a16="http://schemas.microsoft.com/office/drawing/2014/main" id="{57024C0E-496D-484A-A621-6EA86C722300}"/>
                  </a:ext>
                </a:extLst>
              </p:cNvPr>
              <p:cNvPicPr/>
              <p:nvPr/>
            </p:nvPicPr>
            <p:blipFill>
              <a:blip r:embed="rId249"/>
              <a:stretch>
                <a:fillRect/>
              </a:stretch>
            </p:blipFill>
            <p:spPr>
              <a:xfrm>
                <a:off x="6978224" y="4244418"/>
                <a:ext cx="132968" cy="126773"/>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Ink 163">
                <a:extLst>
                  <a:ext uri="{FF2B5EF4-FFF2-40B4-BE49-F238E27FC236}">
                    <a16:creationId xmlns:a16="http://schemas.microsoft.com/office/drawing/2014/main" id="{C3026A2A-C25C-4BA4-BD77-0F65CD9EFAA4}"/>
                  </a:ext>
                </a:extLst>
              </p14:cNvPr>
              <p14:cNvContentPartPr/>
              <p14:nvPr/>
            </p14:nvContentPartPr>
            <p14:xfrm>
              <a:off x="7013268" y="4269405"/>
              <a:ext cx="60480" cy="65280"/>
            </p14:xfrm>
          </p:contentPart>
        </mc:Choice>
        <mc:Fallback xmlns="">
          <p:pic>
            <p:nvPicPr>
              <p:cNvPr id="164" name="Ink 163">
                <a:extLst>
                  <a:ext uri="{FF2B5EF4-FFF2-40B4-BE49-F238E27FC236}">
                    <a16:creationId xmlns:a16="http://schemas.microsoft.com/office/drawing/2014/main" id="{C3026A2A-C25C-4BA4-BD77-0F65CD9EFAA4}"/>
                  </a:ext>
                </a:extLst>
              </p:cNvPr>
              <p:cNvPicPr/>
              <p:nvPr/>
            </p:nvPicPr>
            <p:blipFill>
              <a:blip r:embed="rId251"/>
              <a:stretch>
                <a:fillRect/>
              </a:stretch>
            </p:blipFill>
            <p:spPr>
              <a:xfrm>
                <a:off x="7008948" y="4265077"/>
                <a:ext cx="69120" cy="73936"/>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Ink 164">
                <a:extLst>
                  <a:ext uri="{FF2B5EF4-FFF2-40B4-BE49-F238E27FC236}">
                    <a16:creationId xmlns:a16="http://schemas.microsoft.com/office/drawing/2014/main" id="{FDEDB696-BBF7-4B3F-AC1E-55F4EFF792D9}"/>
                  </a:ext>
                </a:extLst>
              </p14:cNvPr>
              <p14:cNvContentPartPr/>
              <p14:nvPr/>
            </p14:nvContentPartPr>
            <p14:xfrm>
              <a:off x="7038708" y="4253085"/>
              <a:ext cx="94560" cy="38400"/>
            </p14:xfrm>
          </p:contentPart>
        </mc:Choice>
        <mc:Fallback xmlns="">
          <p:pic>
            <p:nvPicPr>
              <p:cNvPr id="165" name="Ink 164">
                <a:extLst>
                  <a:ext uri="{FF2B5EF4-FFF2-40B4-BE49-F238E27FC236}">
                    <a16:creationId xmlns:a16="http://schemas.microsoft.com/office/drawing/2014/main" id="{FDEDB696-BBF7-4B3F-AC1E-55F4EFF792D9}"/>
                  </a:ext>
                </a:extLst>
              </p:cNvPr>
              <p:cNvPicPr/>
              <p:nvPr/>
            </p:nvPicPr>
            <p:blipFill>
              <a:blip r:embed="rId253"/>
              <a:stretch>
                <a:fillRect/>
              </a:stretch>
            </p:blipFill>
            <p:spPr>
              <a:xfrm>
                <a:off x="7034360" y="4248818"/>
                <a:ext cx="103255" cy="46933"/>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6" name="Ink 165">
                <a:extLst>
                  <a:ext uri="{FF2B5EF4-FFF2-40B4-BE49-F238E27FC236}">
                    <a16:creationId xmlns:a16="http://schemas.microsoft.com/office/drawing/2014/main" id="{9DA3FA5D-E6DD-46C8-8863-AE6EFD4F63B8}"/>
                  </a:ext>
                </a:extLst>
              </p14:cNvPr>
              <p14:cNvContentPartPr/>
              <p14:nvPr/>
            </p14:nvContentPartPr>
            <p14:xfrm>
              <a:off x="6996948" y="4275645"/>
              <a:ext cx="480" cy="480"/>
            </p14:xfrm>
          </p:contentPart>
        </mc:Choice>
        <mc:Fallback xmlns="">
          <p:pic>
            <p:nvPicPr>
              <p:cNvPr id="166" name="Ink 165">
                <a:extLst>
                  <a:ext uri="{FF2B5EF4-FFF2-40B4-BE49-F238E27FC236}">
                    <a16:creationId xmlns:a16="http://schemas.microsoft.com/office/drawing/2014/main" id="{9DA3FA5D-E6DD-46C8-8863-AE6EFD4F63B8}"/>
                  </a:ext>
                </a:extLst>
              </p:cNvPr>
              <p:cNvPicPr/>
              <p:nvPr/>
            </p:nvPicPr>
            <p:blipFill>
              <a:blip r:embed="rId48"/>
              <a:stretch>
                <a:fillRect/>
              </a:stretch>
            </p:blipFill>
            <p:spPr>
              <a:xfrm>
                <a:off x="6991188" y="4269885"/>
                <a:ext cx="12000" cy="12000"/>
              </a:xfrm>
              <a:prstGeom prst="rect">
                <a:avLst/>
              </a:prstGeom>
            </p:spPr>
          </p:pic>
        </mc:Fallback>
      </mc:AlternateContent>
      <p:sp>
        <p:nvSpPr>
          <p:cNvPr id="167" name="Rectangle 166">
            <a:extLst>
              <a:ext uri="{FF2B5EF4-FFF2-40B4-BE49-F238E27FC236}">
                <a16:creationId xmlns:a16="http://schemas.microsoft.com/office/drawing/2014/main" id="{9A203BB9-D35F-4AFD-AAA3-99731B0640E2}"/>
              </a:ext>
            </a:extLst>
          </p:cNvPr>
          <p:cNvSpPr/>
          <p:nvPr/>
        </p:nvSpPr>
        <p:spPr>
          <a:xfrm>
            <a:off x="3594388" y="2487159"/>
            <a:ext cx="1208117" cy="139653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8" name="TextBox 167">
            <a:extLst>
              <a:ext uri="{FF2B5EF4-FFF2-40B4-BE49-F238E27FC236}">
                <a16:creationId xmlns:a16="http://schemas.microsoft.com/office/drawing/2014/main" id="{2444D0B7-F5A4-4ED6-AAA4-DC644008A5ED}"/>
              </a:ext>
            </a:extLst>
          </p:cNvPr>
          <p:cNvSpPr txBox="1"/>
          <p:nvPr/>
        </p:nvSpPr>
        <p:spPr>
          <a:xfrm>
            <a:off x="5095344" y="1499827"/>
            <a:ext cx="5688144" cy="584775"/>
          </a:xfrm>
          <a:prstGeom prst="rect">
            <a:avLst/>
          </a:prstGeom>
          <a:noFill/>
        </p:spPr>
        <p:txBody>
          <a:bodyPr wrap="square" rtlCol="0">
            <a:spAutoFit/>
          </a:bodyPr>
          <a:lstStyle/>
          <a:p>
            <a:r>
              <a:rPr lang="en-US" sz="3200" dirty="0">
                <a:solidFill>
                  <a:srgbClr val="C00000"/>
                </a:solidFill>
              </a:rPr>
              <a:t>Speediness Curve</a:t>
            </a:r>
            <a:r>
              <a:rPr lang="en-US" sz="3200" dirty="0"/>
              <a:t> </a:t>
            </a:r>
            <a:endParaRPr lang="LID4096" sz="3200" dirty="0"/>
          </a:p>
        </p:txBody>
      </p:sp>
    </p:spTree>
    <p:extLst>
      <p:ext uri="{BB962C8B-B14F-4D97-AF65-F5344CB8AC3E}">
        <p14:creationId xmlns:p14="http://schemas.microsoft.com/office/powerpoint/2010/main" val="365089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par>
                          <p:cTn id="15" fill="hold">
                            <p:stCondLst>
                              <p:cond delay="0"/>
                            </p:stCondLst>
                            <p:childTnLst>
                              <p:par>
                                <p:cTn id="16" presetID="0" presetClass="path" presetSubtype="0" fill="hold" grpId="0" nodeType="afterEffect">
                                  <p:stCondLst>
                                    <p:cond delay="500"/>
                                  </p:stCondLst>
                                  <p:childTnLst>
                                    <p:animMotion origin="layout" path="M -0.00052 3.82716E-6 L 0.45295 -0.00093 " pathEditMode="relative" rAng="0" ptsTypes="AA">
                                      <p:cBhvr>
                                        <p:cTn id="17" dur="4000" fill="hold"/>
                                        <p:tgtEl>
                                          <p:spTgt spid="167"/>
                                        </p:tgtEl>
                                        <p:attrNameLst>
                                          <p:attrName>ppt_x</p:attrName>
                                          <p:attrName>ppt_y</p:attrName>
                                        </p:attrNameLst>
                                      </p:cBhvr>
                                      <p:rCtr x="22674" y="-62"/>
                                    </p:animMotion>
                                  </p:childTnLst>
                                </p:cTn>
                              </p:par>
                              <p:par>
                                <p:cTn id="18" presetID="22" presetClass="entr" presetSubtype="8" fill="hold" nodeType="with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4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67" grpId="0" animBg="1"/>
      <p:bldP spid="16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81820" y="103230"/>
            <a:ext cx="11628360"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48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3948913" y="1213264"/>
            <a:ext cx="6074423" cy="929376"/>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661564" y="1397241"/>
            <a:ext cx="2362875" cy="461665"/>
          </a:xfrm>
          <a:prstGeom prst="rect">
            <a:avLst/>
          </a:prstGeom>
          <a:noFill/>
        </p:spPr>
        <p:txBody>
          <a:bodyPr wrap="square" rtlCol="0">
            <a:spAutoFit/>
          </a:bodyPr>
          <a:lstStyle/>
          <a:p>
            <a:r>
              <a:rPr lang="en-US" sz="2400" dirty="0"/>
              <a:t>Original 1x video</a:t>
            </a:r>
            <a:endParaRPr lang="LID4096" sz="2400" dirty="0"/>
          </a:p>
        </p:txBody>
      </p:sp>
      <p:sp>
        <p:nvSpPr>
          <p:cNvPr id="9" name="TextBox 8">
            <a:extLst>
              <a:ext uri="{FF2B5EF4-FFF2-40B4-BE49-F238E27FC236}">
                <a16:creationId xmlns:a16="http://schemas.microsoft.com/office/drawing/2014/main" id="{B3E0DB58-78D0-4477-9059-9B05DDBA666C}"/>
              </a:ext>
            </a:extLst>
          </p:cNvPr>
          <p:cNvSpPr txBox="1"/>
          <p:nvPr/>
        </p:nvSpPr>
        <p:spPr>
          <a:xfrm>
            <a:off x="5142913" y="2996291"/>
            <a:ext cx="3779902" cy="461665"/>
          </a:xfrm>
          <a:prstGeom prst="rect">
            <a:avLst/>
          </a:prstGeom>
          <a:noFill/>
        </p:spPr>
        <p:txBody>
          <a:bodyPr wrap="square" rtlCol="0">
            <a:spAutoFit/>
          </a:bodyPr>
          <a:lstStyle/>
          <a:p>
            <a:r>
              <a:rPr lang="en-US" sz="2400" dirty="0">
                <a:solidFill>
                  <a:srgbClr val="C00000"/>
                </a:solidFill>
              </a:rPr>
              <a:t>1x video Speediness Curve</a:t>
            </a:r>
            <a:r>
              <a:rPr lang="en-US" sz="2400" dirty="0"/>
              <a:t> </a:t>
            </a:r>
            <a:endParaRPr lang="LID4096" sz="2400"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5189691" y="3594729"/>
            <a:ext cx="3927336" cy="461665"/>
          </a:xfrm>
          <a:prstGeom prst="rect">
            <a:avLst/>
          </a:prstGeom>
          <a:noFill/>
        </p:spPr>
        <p:txBody>
          <a:bodyPr wrap="square" rtlCol="0">
            <a:spAutoFit/>
          </a:bodyPr>
          <a:lstStyle/>
          <a:p>
            <a:r>
              <a:rPr lang="en-US" sz="2400" dirty="0">
                <a:solidFill>
                  <a:srgbClr val="C00000"/>
                </a:solidFill>
              </a:rPr>
              <a:t>2x video Speediness Curve</a:t>
            </a:r>
            <a:endParaRPr lang="LID4096" sz="2400" dirty="0">
              <a:solidFill>
                <a:srgbClr val="C00000"/>
              </a:solidFill>
            </a:endParaRPr>
          </a:p>
        </p:txBody>
      </p:sp>
      <p:sp>
        <p:nvSpPr>
          <p:cNvPr id="13" name="TextBox 12">
            <a:extLst>
              <a:ext uri="{FF2B5EF4-FFF2-40B4-BE49-F238E27FC236}">
                <a16:creationId xmlns:a16="http://schemas.microsoft.com/office/drawing/2014/main" id="{8A51307A-8743-4487-A03B-6C1BD172CCC0}"/>
              </a:ext>
            </a:extLst>
          </p:cNvPr>
          <p:cNvSpPr txBox="1"/>
          <p:nvPr/>
        </p:nvSpPr>
        <p:spPr>
          <a:xfrm>
            <a:off x="5189691" y="4203633"/>
            <a:ext cx="3927336" cy="461665"/>
          </a:xfrm>
          <a:prstGeom prst="rect">
            <a:avLst/>
          </a:prstGeom>
          <a:noFill/>
        </p:spPr>
        <p:txBody>
          <a:bodyPr wrap="square" rtlCol="0">
            <a:spAutoFit/>
          </a:bodyPr>
          <a:lstStyle/>
          <a:p>
            <a:r>
              <a:rPr lang="en-US" sz="2400" dirty="0">
                <a:solidFill>
                  <a:srgbClr val="C00000"/>
                </a:solidFill>
              </a:rPr>
              <a:t>3x video Speediness Curve</a:t>
            </a:r>
            <a:endParaRPr lang="LID4096" sz="2400"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4682591" y="3529993"/>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4691583" y="4089241"/>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4691582" y="4715361"/>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4995481" y="4698245"/>
            <a:ext cx="3927336" cy="461665"/>
          </a:xfrm>
          <a:prstGeom prst="rect">
            <a:avLst/>
          </a:prstGeom>
          <a:noFill/>
        </p:spPr>
        <p:txBody>
          <a:bodyPr wrap="square" rtlCol="0">
            <a:spAutoFit/>
          </a:bodyPr>
          <a:lstStyle/>
          <a:p>
            <a:pPr algn="ctr"/>
            <a:r>
              <a:rPr lang="en-US" sz="2400" dirty="0"/>
              <a:t>…</a:t>
            </a:r>
            <a:endParaRPr lang="LID4096" sz="2400"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5175283" y="5268327"/>
            <a:ext cx="3927336" cy="461665"/>
          </a:xfrm>
          <a:prstGeom prst="rect">
            <a:avLst/>
          </a:prstGeom>
          <a:noFill/>
        </p:spPr>
        <p:txBody>
          <a:bodyPr wrap="square" rtlCol="0">
            <a:spAutoFit/>
          </a:bodyPr>
          <a:lstStyle/>
          <a:p>
            <a:r>
              <a:rPr lang="en-US" sz="2400" dirty="0" err="1">
                <a:solidFill>
                  <a:srgbClr val="C00000"/>
                </a:solidFill>
              </a:rPr>
              <a:t>Nx</a:t>
            </a:r>
            <a:r>
              <a:rPr lang="en-US" sz="2400" dirty="0">
                <a:solidFill>
                  <a:srgbClr val="C00000"/>
                </a:solidFill>
              </a:rPr>
              <a:t> video Speediness Curve</a:t>
            </a:r>
            <a:endParaRPr lang="LID4096" sz="2400" dirty="0">
              <a:solidFill>
                <a:srgbClr val="C00000"/>
              </a:solidFill>
            </a:endParaRPr>
          </a:p>
        </p:txBody>
      </p:sp>
      <p:cxnSp>
        <p:nvCxnSpPr>
          <p:cNvPr id="22" name="Straight Arrow Connector 21">
            <a:extLst>
              <a:ext uri="{FF2B5EF4-FFF2-40B4-BE49-F238E27FC236}">
                <a16:creationId xmlns:a16="http://schemas.microsoft.com/office/drawing/2014/main" id="{1FDD34AE-CF6E-4CED-89B2-B0CA52080F75}"/>
              </a:ext>
            </a:extLst>
          </p:cNvPr>
          <p:cNvCxnSpPr/>
          <p:nvPr/>
        </p:nvCxnSpPr>
        <p:spPr>
          <a:xfrm>
            <a:off x="4263237" y="3018631"/>
            <a:ext cx="0" cy="269974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A8F79-AB0D-4020-B7FA-562E30F594E0}"/>
              </a:ext>
            </a:extLst>
          </p:cNvPr>
          <p:cNvSpPr txBox="1"/>
          <p:nvPr/>
        </p:nvSpPr>
        <p:spPr>
          <a:xfrm>
            <a:off x="758875" y="3771513"/>
            <a:ext cx="3312320" cy="913199"/>
          </a:xfrm>
          <a:prstGeom prst="rect">
            <a:avLst/>
          </a:prstGeom>
          <a:noFill/>
        </p:spPr>
        <p:txBody>
          <a:bodyPr wrap="square" rtlCol="0">
            <a:spAutoFit/>
          </a:bodyPr>
          <a:lstStyle/>
          <a:p>
            <a:pPr algn="ctr"/>
            <a:r>
              <a:rPr lang="en-US" sz="2667" dirty="0"/>
              <a:t>N videos of increasing speed</a:t>
            </a:r>
            <a:endParaRPr lang="LID4096" sz="2667"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4709563" y="5188470"/>
            <a:ext cx="4553119" cy="1"/>
          </a:xfrm>
          <a:prstGeom prst="straightConnector1">
            <a:avLst/>
          </a:prstGeom>
          <a:noFill/>
          <a:ln w="19050" cap="flat" cmpd="sng">
            <a:solidFill>
              <a:schemeClr val="tx1"/>
            </a:solidFill>
            <a:prstDash val="dash"/>
            <a:miter lim="400000"/>
            <a:headEnd type="none" w="sm" len="sm"/>
            <a:tailEnd type="none" w="sm" len="sm"/>
          </a:ln>
        </p:spPr>
      </p:cxnSp>
    </p:spTree>
    <p:extLst>
      <p:ext uri="{BB962C8B-B14F-4D97-AF65-F5344CB8AC3E}">
        <p14:creationId xmlns:p14="http://schemas.microsoft.com/office/powerpoint/2010/main" val="59964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81820" y="103230"/>
            <a:ext cx="11628360"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48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3948913" y="1213264"/>
            <a:ext cx="6074423" cy="929376"/>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661564" y="1397241"/>
            <a:ext cx="2362875" cy="461665"/>
          </a:xfrm>
          <a:prstGeom prst="rect">
            <a:avLst/>
          </a:prstGeom>
          <a:noFill/>
        </p:spPr>
        <p:txBody>
          <a:bodyPr wrap="square" rtlCol="0">
            <a:spAutoFit/>
          </a:bodyPr>
          <a:lstStyle/>
          <a:p>
            <a:r>
              <a:rPr lang="en-US" sz="2400" dirty="0"/>
              <a:t>Original 1x video</a:t>
            </a:r>
            <a:endParaRPr lang="LID4096" sz="2400" dirty="0"/>
          </a:p>
        </p:txBody>
      </p:sp>
      <p:sp>
        <p:nvSpPr>
          <p:cNvPr id="9" name="TextBox 8">
            <a:extLst>
              <a:ext uri="{FF2B5EF4-FFF2-40B4-BE49-F238E27FC236}">
                <a16:creationId xmlns:a16="http://schemas.microsoft.com/office/drawing/2014/main" id="{B3E0DB58-78D0-4477-9059-9B05DDBA666C}"/>
              </a:ext>
            </a:extLst>
          </p:cNvPr>
          <p:cNvSpPr txBox="1"/>
          <p:nvPr/>
        </p:nvSpPr>
        <p:spPr>
          <a:xfrm>
            <a:off x="5142913" y="2996291"/>
            <a:ext cx="3543885" cy="461665"/>
          </a:xfrm>
          <a:prstGeom prst="rect">
            <a:avLst/>
          </a:prstGeom>
          <a:noFill/>
        </p:spPr>
        <p:txBody>
          <a:bodyPr wrap="square" rtlCol="0">
            <a:spAutoFit/>
          </a:bodyPr>
          <a:lstStyle/>
          <a:p>
            <a:r>
              <a:rPr lang="en-US" sz="2400" dirty="0">
                <a:solidFill>
                  <a:srgbClr val="C00000"/>
                </a:solidFill>
              </a:rPr>
              <a:t>1x video Speediness Curve</a:t>
            </a:r>
            <a:r>
              <a:rPr lang="en-US" sz="2400" dirty="0"/>
              <a:t> </a:t>
            </a:r>
            <a:endParaRPr lang="LID4096" sz="2400"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5189691" y="3594729"/>
            <a:ext cx="3927336" cy="461665"/>
          </a:xfrm>
          <a:prstGeom prst="rect">
            <a:avLst/>
          </a:prstGeom>
          <a:noFill/>
        </p:spPr>
        <p:txBody>
          <a:bodyPr wrap="square" rtlCol="0">
            <a:spAutoFit/>
          </a:bodyPr>
          <a:lstStyle/>
          <a:p>
            <a:r>
              <a:rPr lang="en-US" sz="2400" dirty="0">
                <a:solidFill>
                  <a:srgbClr val="C00000"/>
                </a:solidFill>
              </a:rPr>
              <a:t>2x video Speediness Curve</a:t>
            </a:r>
            <a:endParaRPr lang="LID4096" sz="2400" dirty="0">
              <a:solidFill>
                <a:srgbClr val="C00000"/>
              </a:solidFill>
            </a:endParaRPr>
          </a:p>
        </p:txBody>
      </p:sp>
      <p:sp>
        <p:nvSpPr>
          <p:cNvPr id="13" name="TextBox 12">
            <a:extLst>
              <a:ext uri="{FF2B5EF4-FFF2-40B4-BE49-F238E27FC236}">
                <a16:creationId xmlns:a16="http://schemas.microsoft.com/office/drawing/2014/main" id="{8A51307A-8743-4487-A03B-6C1BD172CCC0}"/>
              </a:ext>
            </a:extLst>
          </p:cNvPr>
          <p:cNvSpPr txBox="1"/>
          <p:nvPr/>
        </p:nvSpPr>
        <p:spPr>
          <a:xfrm>
            <a:off x="5189691" y="4203633"/>
            <a:ext cx="3927336" cy="461665"/>
          </a:xfrm>
          <a:prstGeom prst="rect">
            <a:avLst/>
          </a:prstGeom>
          <a:noFill/>
        </p:spPr>
        <p:txBody>
          <a:bodyPr wrap="square" rtlCol="0">
            <a:spAutoFit/>
          </a:bodyPr>
          <a:lstStyle/>
          <a:p>
            <a:r>
              <a:rPr lang="en-US" sz="2400" dirty="0">
                <a:solidFill>
                  <a:srgbClr val="C00000"/>
                </a:solidFill>
              </a:rPr>
              <a:t>3x video Speediness Curve</a:t>
            </a:r>
            <a:endParaRPr lang="LID4096" sz="2400"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4682591" y="3529993"/>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4691583" y="4089241"/>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4691582" y="4715361"/>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4995481" y="4698245"/>
            <a:ext cx="3927336" cy="461665"/>
          </a:xfrm>
          <a:prstGeom prst="rect">
            <a:avLst/>
          </a:prstGeom>
          <a:noFill/>
        </p:spPr>
        <p:txBody>
          <a:bodyPr wrap="square" rtlCol="0">
            <a:spAutoFit/>
          </a:bodyPr>
          <a:lstStyle/>
          <a:p>
            <a:pPr algn="ctr"/>
            <a:r>
              <a:rPr lang="en-US" sz="2400" dirty="0"/>
              <a:t>…</a:t>
            </a:r>
            <a:endParaRPr lang="LID4096" sz="2400"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5175283" y="5268327"/>
            <a:ext cx="3927336" cy="461665"/>
          </a:xfrm>
          <a:prstGeom prst="rect">
            <a:avLst/>
          </a:prstGeom>
          <a:noFill/>
        </p:spPr>
        <p:txBody>
          <a:bodyPr wrap="square" rtlCol="0">
            <a:spAutoFit/>
          </a:bodyPr>
          <a:lstStyle/>
          <a:p>
            <a:r>
              <a:rPr lang="en-US" sz="2400" dirty="0" err="1">
                <a:solidFill>
                  <a:srgbClr val="C00000"/>
                </a:solidFill>
              </a:rPr>
              <a:t>Nx</a:t>
            </a:r>
            <a:r>
              <a:rPr lang="en-US" sz="2400" dirty="0">
                <a:solidFill>
                  <a:srgbClr val="C00000"/>
                </a:solidFill>
              </a:rPr>
              <a:t> video Speediness Curve</a:t>
            </a:r>
            <a:endParaRPr lang="LID4096" sz="2400" dirty="0">
              <a:solidFill>
                <a:srgbClr val="C00000"/>
              </a:solidFill>
            </a:endParaRPr>
          </a:p>
        </p:txBody>
      </p:sp>
      <p:sp>
        <p:nvSpPr>
          <p:cNvPr id="23" name="TextBox 22">
            <a:extLst>
              <a:ext uri="{FF2B5EF4-FFF2-40B4-BE49-F238E27FC236}">
                <a16:creationId xmlns:a16="http://schemas.microsoft.com/office/drawing/2014/main" id="{D1AA8F79-AB0D-4020-B7FA-562E30F594E0}"/>
              </a:ext>
            </a:extLst>
          </p:cNvPr>
          <p:cNvSpPr txBox="1"/>
          <p:nvPr/>
        </p:nvSpPr>
        <p:spPr>
          <a:xfrm>
            <a:off x="758875" y="3771513"/>
            <a:ext cx="3312320" cy="913199"/>
          </a:xfrm>
          <a:prstGeom prst="rect">
            <a:avLst/>
          </a:prstGeom>
          <a:noFill/>
        </p:spPr>
        <p:txBody>
          <a:bodyPr wrap="square" rtlCol="0">
            <a:spAutoFit/>
          </a:bodyPr>
          <a:lstStyle/>
          <a:p>
            <a:pPr algn="ctr"/>
            <a:r>
              <a:rPr lang="en-US" sz="2667" dirty="0"/>
              <a:t>N videos of increasing speed</a:t>
            </a:r>
            <a:endParaRPr lang="LID4096" sz="2667"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4709563" y="5188470"/>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6" name="Rectangle 15">
            <a:extLst>
              <a:ext uri="{FF2B5EF4-FFF2-40B4-BE49-F238E27FC236}">
                <a16:creationId xmlns:a16="http://schemas.microsoft.com/office/drawing/2014/main" id="{9EC98F43-FFC9-4633-BA1D-386D99216A24}"/>
              </a:ext>
            </a:extLst>
          </p:cNvPr>
          <p:cNvSpPr/>
          <p:nvPr/>
        </p:nvSpPr>
        <p:spPr>
          <a:xfrm>
            <a:off x="4024438" y="1097637"/>
            <a:ext cx="2567873" cy="110973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7AD2DAC5-9A9C-403A-BEAD-D59C475C68B5}"/>
              </a:ext>
            </a:extLst>
          </p:cNvPr>
          <p:cNvSpPr txBox="1"/>
          <p:nvPr/>
        </p:nvSpPr>
        <p:spPr>
          <a:xfrm>
            <a:off x="3948912" y="2318352"/>
            <a:ext cx="3061484" cy="830997"/>
          </a:xfrm>
          <a:prstGeom prst="rect">
            <a:avLst/>
          </a:prstGeom>
          <a:noFill/>
        </p:spPr>
        <p:txBody>
          <a:bodyPr wrap="square" rtlCol="0">
            <a:spAutoFit/>
          </a:bodyPr>
          <a:lstStyle/>
          <a:p>
            <a:pPr algn="ctr"/>
            <a:r>
              <a:rPr lang="en-US" sz="2400" dirty="0">
                <a:solidFill>
                  <a:srgbClr val="00B050"/>
                </a:solidFill>
              </a:rPr>
              <a:t>Low Speediness (for most speedup curves)</a:t>
            </a:r>
            <a:endParaRPr lang="LID4096" sz="2400" dirty="0">
              <a:solidFill>
                <a:srgbClr val="00B050"/>
              </a:solidFill>
            </a:endParaRPr>
          </a:p>
        </p:txBody>
      </p:sp>
      <p:cxnSp>
        <p:nvCxnSpPr>
          <p:cNvPr id="25" name="Straight Arrow Connector 24">
            <a:extLst>
              <a:ext uri="{FF2B5EF4-FFF2-40B4-BE49-F238E27FC236}">
                <a16:creationId xmlns:a16="http://schemas.microsoft.com/office/drawing/2014/main" id="{6F8E3CA1-7006-4921-BBFC-B1D79C6FB55B}"/>
              </a:ext>
            </a:extLst>
          </p:cNvPr>
          <p:cNvCxnSpPr/>
          <p:nvPr/>
        </p:nvCxnSpPr>
        <p:spPr>
          <a:xfrm>
            <a:off x="4263237" y="3018631"/>
            <a:ext cx="0" cy="269974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5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C89B-F6FA-48F1-BA53-D53CD71CC2A7}"/>
              </a:ext>
            </a:extLst>
          </p:cNvPr>
          <p:cNvSpPr>
            <a:spLocks noGrp="1"/>
          </p:cNvSpPr>
          <p:nvPr>
            <p:ph type="title"/>
          </p:nvPr>
        </p:nvSpPr>
        <p:spPr/>
        <p:txBody>
          <a:bodyPr>
            <a:normAutofit/>
          </a:bodyPr>
          <a:lstStyle/>
          <a:p>
            <a:r>
              <a:rPr lang="en-US" sz="3600" dirty="0"/>
              <a:t>Generate new and relevant content from a given video</a:t>
            </a:r>
            <a:endParaRPr lang="LID4096" sz="3600" dirty="0"/>
          </a:p>
        </p:txBody>
      </p:sp>
      <p:sp>
        <p:nvSpPr>
          <p:cNvPr id="3" name="Content Placeholder 2">
            <a:extLst>
              <a:ext uri="{FF2B5EF4-FFF2-40B4-BE49-F238E27FC236}">
                <a16:creationId xmlns:a16="http://schemas.microsoft.com/office/drawing/2014/main" id="{341D6ADD-2E52-4F0F-923F-23E6F2BEF824}"/>
              </a:ext>
            </a:extLst>
          </p:cNvPr>
          <p:cNvSpPr>
            <a:spLocks noGrp="1"/>
          </p:cNvSpPr>
          <p:nvPr>
            <p:ph idx="1"/>
          </p:nvPr>
        </p:nvSpPr>
        <p:spPr/>
        <p:txBody>
          <a:bodyPr/>
          <a:lstStyle/>
          <a:p>
            <a:pPr marL="0" indent="0">
              <a:buNone/>
            </a:pPr>
            <a:r>
              <a:rPr lang="en-US" b="1" dirty="0" err="1"/>
              <a:t>SpeedNet</a:t>
            </a:r>
            <a:r>
              <a:rPr lang="en-US" dirty="0"/>
              <a:t>: Learning the Speediness in Videos. CVPR 2020.</a:t>
            </a:r>
            <a:br>
              <a:rPr lang="en-US" dirty="0"/>
            </a:br>
            <a:r>
              <a:rPr lang="en-US" sz="1800" dirty="0"/>
              <a:t>with Ariel </a:t>
            </a:r>
            <a:r>
              <a:rPr lang="en-US" sz="1800" dirty="0" err="1"/>
              <a:t>Ephrat</a:t>
            </a:r>
            <a:r>
              <a:rPr lang="en-US" sz="1800" dirty="0"/>
              <a:t>, Oran Lang, Inbar </a:t>
            </a:r>
            <a:r>
              <a:rPr lang="en-US" sz="1800" dirty="0" err="1"/>
              <a:t>Mosseri</a:t>
            </a:r>
            <a:r>
              <a:rPr lang="en-US" sz="1800" dirty="0"/>
              <a:t>, Bill Freeman, Miki Rubinstein, Michal Irani and </a:t>
            </a:r>
            <a:r>
              <a:rPr lang="en-US" sz="1800" dirty="0" err="1"/>
              <a:t>Tali</a:t>
            </a:r>
            <a:r>
              <a:rPr lang="en-US" sz="1800" dirty="0"/>
              <a:t> </a:t>
            </a:r>
            <a:r>
              <a:rPr lang="en-US" sz="1800" dirty="0" err="1"/>
              <a:t>Dekel</a:t>
            </a:r>
            <a:r>
              <a:rPr lang="en-US" sz="1800" dirty="0"/>
              <a:t>.</a:t>
            </a:r>
          </a:p>
          <a:p>
            <a:pPr marL="0" indent="0">
              <a:buNone/>
            </a:pPr>
            <a:r>
              <a:rPr lang="en-US" sz="2800" dirty="0">
                <a:solidFill>
                  <a:srgbClr val="0070C0"/>
                </a:solidFill>
                <a:uFill>
                  <a:noFill/>
                </a:uFill>
                <a:ea typeface="Courier New"/>
                <a:cs typeface="Courier New"/>
                <a:sym typeface="Courier New"/>
                <a:hlinkClick r:id="rId2">
                  <a:extLst>
                    <a:ext uri="{A12FA001-AC4F-418D-AE19-62706E023703}">
                      <ahyp:hlinkClr xmlns:ahyp="http://schemas.microsoft.com/office/drawing/2018/hyperlinkcolor" val="tx"/>
                    </a:ext>
                  </a:extLst>
                </a:hlinkClick>
              </a:rPr>
              <a:t>speednet-cvpr20.github.io</a:t>
            </a:r>
            <a:r>
              <a:rPr lang="en-US" dirty="0"/>
              <a:t>  </a:t>
            </a:r>
          </a:p>
          <a:p>
            <a:pPr marL="0" indent="0">
              <a:buNone/>
            </a:pPr>
            <a:endParaRPr lang="en-US" dirty="0"/>
          </a:p>
          <a:p>
            <a:pPr marL="0" indent="0">
              <a:buNone/>
            </a:pPr>
            <a:endParaRPr lang="en-US" dirty="0"/>
          </a:p>
          <a:p>
            <a:pPr marL="0" indent="0">
              <a:buNone/>
            </a:pPr>
            <a:br>
              <a:rPr lang="en-US" dirty="0"/>
            </a:br>
            <a:endParaRPr lang="en-US" dirty="0"/>
          </a:p>
        </p:txBody>
      </p:sp>
      <p:sp>
        <p:nvSpPr>
          <p:cNvPr id="4" name="Content Placeholder 2">
            <a:extLst>
              <a:ext uri="{FF2B5EF4-FFF2-40B4-BE49-F238E27FC236}">
                <a16:creationId xmlns:a16="http://schemas.microsoft.com/office/drawing/2014/main" id="{DC15ABD3-F4C1-4362-BA2B-D663544F1716}"/>
              </a:ext>
            </a:extLst>
          </p:cNvPr>
          <p:cNvSpPr txBox="1">
            <a:spLocks/>
          </p:cNvSpPr>
          <p:nvPr/>
        </p:nvSpPr>
        <p:spPr>
          <a:xfrm>
            <a:off x="838200" y="36214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Hierarchical Patch VAE-GAN</a:t>
            </a:r>
            <a:r>
              <a:rPr lang="en-US" dirty="0"/>
              <a:t>: Generating Diverse Videos from a Single Sample. </a:t>
            </a:r>
            <a:r>
              <a:rPr lang="en-US" dirty="0" err="1"/>
              <a:t>NeurIPS</a:t>
            </a:r>
            <a:r>
              <a:rPr lang="en-US" dirty="0"/>
              <a:t> 2020.</a:t>
            </a:r>
            <a:br>
              <a:rPr lang="en-US" dirty="0"/>
            </a:br>
            <a:r>
              <a:rPr lang="en-US" sz="1800" dirty="0"/>
              <a:t>with Shir Gur and </a:t>
            </a:r>
            <a:r>
              <a:rPr lang="en-US" sz="1800" dirty="0" err="1"/>
              <a:t>Lior</a:t>
            </a:r>
            <a:r>
              <a:rPr lang="en-US" sz="1800" dirty="0"/>
              <a:t> Wolf.</a:t>
            </a:r>
          </a:p>
          <a:p>
            <a:pPr marL="0" indent="0">
              <a:buFont typeface="Arial" panose="020B0604020202020204" pitchFamily="34" charset="0"/>
              <a:buNone/>
            </a:pPr>
            <a:r>
              <a:rPr lang="en-US" dirty="0">
                <a:solidFill>
                  <a:srgbClr val="0070C0"/>
                </a:solidFill>
                <a:uFill>
                  <a:noFill/>
                </a:uFill>
                <a:ea typeface="Courier New"/>
                <a:cs typeface="Courier New"/>
                <a:sym typeface="Courier New"/>
              </a:rPr>
              <a:t>shirgur.github.io/hp-vae-gan/</a:t>
            </a:r>
            <a:endParaRPr lang="en-US" dirty="0"/>
          </a:p>
          <a:p>
            <a:pPr marL="0" indent="0">
              <a:buFont typeface="Arial" panose="020B0604020202020204" pitchFamily="34" charset="0"/>
              <a:buNone/>
            </a:pPr>
            <a:br>
              <a:rPr lang="en-US" dirty="0"/>
            </a:br>
            <a:endParaRPr lang="en-US" dirty="0"/>
          </a:p>
        </p:txBody>
      </p:sp>
    </p:spTree>
    <p:extLst>
      <p:ext uri="{BB962C8B-B14F-4D97-AF65-F5344CB8AC3E}">
        <p14:creationId xmlns:p14="http://schemas.microsoft.com/office/powerpoint/2010/main" val="251211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81820" y="103230"/>
            <a:ext cx="11628360"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48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3948913" y="1213264"/>
            <a:ext cx="6074423" cy="929376"/>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661564" y="1397241"/>
            <a:ext cx="2362875" cy="461665"/>
          </a:xfrm>
          <a:prstGeom prst="rect">
            <a:avLst/>
          </a:prstGeom>
          <a:noFill/>
        </p:spPr>
        <p:txBody>
          <a:bodyPr wrap="square" rtlCol="0">
            <a:spAutoFit/>
          </a:bodyPr>
          <a:lstStyle/>
          <a:p>
            <a:r>
              <a:rPr lang="en-US" sz="2400" dirty="0"/>
              <a:t>Original 1x video</a:t>
            </a:r>
            <a:endParaRPr lang="LID4096" sz="2400" dirty="0"/>
          </a:p>
        </p:txBody>
      </p:sp>
      <p:sp>
        <p:nvSpPr>
          <p:cNvPr id="9" name="TextBox 8">
            <a:extLst>
              <a:ext uri="{FF2B5EF4-FFF2-40B4-BE49-F238E27FC236}">
                <a16:creationId xmlns:a16="http://schemas.microsoft.com/office/drawing/2014/main" id="{B3E0DB58-78D0-4477-9059-9B05DDBA666C}"/>
              </a:ext>
            </a:extLst>
          </p:cNvPr>
          <p:cNvSpPr txBox="1"/>
          <p:nvPr/>
        </p:nvSpPr>
        <p:spPr>
          <a:xfrm>
            <a:off x="5142913" y="2996291"/>
            <a:ext cx="3467684" cy="461665"/>
          </a:xfrm>
          <a:prstGeom prst="rect">
            <a:avLst/>
          </a:prstGeom>
          <a:noFill/>
        </p:spPr>
        <p:txBody>
          <a:bodyPr wrap="square" rtlCol="0">
            <a:spAutoFit/>
          </a:bodyPr>
          <a:lstStyle/>
          <a:p>
            <a:r>
              <a:rPr lang="en-US" sz="2400" dirty="0">
                <a:solidFill>
                  <a:srgbClr val="C00000"/>
                </a:solidFill>
              </a:rPr>
              <a:t>1x video Speediness Curve</a:t>
            </a:r>
            <a:r>
              <a:rPr lang="en-US" sz="2400" dirty="0"/>
              <a:t> </a:t>
            </a:r>
            <a:endParaRPr lang="LID4096" sz="2400"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5189691" y="3594729"/>
            <a:ext cx="3927336" cy="461665"/>
          </a:xfrm>
          <a:prstGeom prst="rect">
            <a:avLst/>
          </a:prstGeom>
          <a:noFill/>
        </p:spPr>
        <p:txBody>
          <a:bodyPr wrap="square" rtlCol="0">
            <a:spAutoFit/>
          </a:bodyPr>
          <a:lstStyle/>
          <a:p>
            <a:r>
              <a:rPr lang="en-US" sz="2400" dirty="0">
                <a:solidFill>
                  <a:srgbClr val="C00000"/>
                </a:solidFill>
              </a:rPr>
              <a:t>2x video Speediness Curve</a:t>
            </a:r>
            <a:endParaRPr lang="LID4096" sz="2400" dirty="0">
              <a:solidFill>
                <a:srgbClr val="C00000"/>
              </a:solidFill>
            </a:endParaRPr>
          </a:p>
        </p:txBody>
      </p:sp>
      <p:sp>
        <p:nvSpPr>
          <p:cNvPr id="13" name="TextBox 12">
            <a:extLst>
              <a:ext uri="{FF2B5EF4-FFF2-40B4-BE49-F238E27FC236}">
                <a16:creationId xmlns:a16="http://schemas.microsoft.com/office/drawing/2014/main" id="{8A51307A-8743-4487-A03B-6C1BD172CCC0}"/>
              </a:ext>
            </a:extLst>
          </p:cNvPr>
          <p:cNvSpPr txBox="1"/>
          <p:nvPr/>
        </p:nvSpPr>
        <p:spPr>
          <a:xfrm>
            <a:off x="5189691" y="4203633"/>
            <a:ext cx="3927336" cy="461665"/>
          </a:xfrm>
          <a:prstGeom prst="rect">
            <a:avLst/>
          </a:prstGeom>
          <a:noFill/>
        </p:spPr>
        <p:txBody>
          <a:bodyPr wrap="square" rtlCol="0">
            <a:spAutoFit/>
          </a:bodyPr>
          <a:lstStyle/>
          <a:p>
            <a:r>
              <a:rPr lang="en-US" sz="2400" dirty="0">
                <a:solidFill>
                  <a:srgbClr val="C00000"/>
                </a:solidFill>
              </a:rPr>
              <a:t>3x video Speediness Curve</a:t>
            </a:r>
            <a:endParaRPr lang="LID4096" sz="2400"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4682591" y="3529993"/>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4691583" y="4089241"/>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4691582" y="4715361"/>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4995481" y="4698245"/>
            <a:ext cx="3927336" cy="461665"/>
          </a:xfrm>
          <a:prstGeom prst="rect">
            <a:avLst/>
          </a:prstGeom>
          <a:noFill/>
        </p:spPr>
        <p:txBody>
          <a:bodyPr wrap="square" rtlCol="0">
            <a:spAutoFit/>
          </a:bodyPr>
          <a:lstStyle/>
          <a:p>
            <a:pPr algn="ctr"/>
            <a:r>
              <a:rPr lang="en-US" sz="2400" dirty="0"/>
              <a:t>…</a:t>
            </a:r>
            <a:endParaRPr lang="LID4096" sz="2400"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5175283" y="5268327"/>
            <a:ext cx="3927336" cy="461665"/>
          </a:xfrm>
          <a:prstGeom prst="rect">
            <a:avLst/>
          </a:prstGeom>
          <a:noFill/>
        </p:spPr>
        <p:txBody>
          <a:bodyPr wrap="square" rtlCol="0">
            <a:spAutoFit/>
          </a:bodyPr>
          <a:lstStyle/>
          <a:p>
            <a:r>
              <a:rPr lang="en-US" sz="2400" dirty="0" err="1">
                <a:solidFill>
                  <a:srgbClr val="C00000"/>
                </a:solidFill>
              </a:rPr>
              <a:t>Nx</a:t>
            </a:r>
            <a:r>
              <a:rPr lang="en-US" sz="2400" dirty="0">
                <a:solidFill>
                  <a:srgbClr val="C00000"/>
                </a:solidFill>
              </a:rPr>
              <a:t> video Speediness Curve</a:t>
            </a:r>
            <a:endParaRPr lang="LID4096" sz="2400" dirty="0">
              <a:solidFill>
                <a:srgbClr val="C00000"/>
              </a:solidFill>
            </a:endParaRPr>
          </a:p>
        </p:txBody>
      </p:sp>
      <p:sp>
        <p:nvSpPr>
          <p:cNvPr id="23" name="TextBox 22">
            <a:extLst>
              <a:ext uri="{FF2B5EF4-FFF2-40B4-BE49-F238E27FC236}">
                <a16:creationId xmlns:a16="http://schemas.microsoft.com/office/drawing/2014/main" id="{D1AA8F79-AB0D-4020-B7FA-562E30F594E0}"/>
              </a:ext>
            </a:extLst>
          </p:cNvPr>
          <p:cNvSpPr txBox="1"/>
          <p:nvPr/>
        </p:nvSpPr>
        <p:spPr>
          <a:xfrm>
            <a:off x="758875" y="3771513"/>
            <a:ext cx="3312320" cy="913199"/>
          </a:xfrm>
          <a:prstGeom prst="rect">
            <a:avLst/>
          </a:prstGeom>
          <a:noFill/>
        </p:spPr>
        <p:txBody>
          <a:bodyPr wrap="square" rtlCol="0">
            <a:spAutoFit/>
          </a:bodyPr>
          <a:lstStyle/>
          <a:p>
            <a:pPr algn="ctr"/>
            <a:r>
              <a:rPr lang="en-US" sz="2667" dirty="0"/>
              <a:t>N videos of increasing speed</a:t>
            </a:r>
            <a:endParaRPr lang="LID4096" sz="2667"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4709563" y="5188470"/>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6" name="Rectangle 15">
            <a:extLst>
              <a:ext uri="{FF2B5EF4-FFF2-40B4-BE49-F238E27FC236}">
                <a16:creationId xmlns:a16="http://schemas.microsoft.com/office/drawing/2014/main" id="{9EC98F43-FFC9-4633-BA1D-386D99216A24}"/>
              </a:ext>
            </a:extLst>
          </p:cNvPr>
          <p:cNvSpPr/>
          <p:nvPr/>
        </p:nvSpPr>
        <p:spPr>
          <a:xfrm>
            <a:off x="5675213" y="1107257"/>
            <a:ext cx="2567873" cy="110973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7AD2DAC5-9A9C-403A-BEAD-D59C475C68B5}"/>
              </a:ext>
            </a:extLst>
          </p:cNvPr>
          <p:cNvSpPr txBox="1"/>
          <p:nvPr/>
        </p:nvSpPr>
        <p:spPr>
          <a:xfrm>
            <a:off x="5423437" y="2287128"/>
            <a:ext cx="3312339" cy="830997"/>
          </a:xfrm>
          <a:prstGeom prst="rect">
            <a:avLst/>
          </a:prstGeom>
          <a:noFill/>
        </p:spPr>
        <p:txBody>
          <a:bodyPr wrap="square" rtlCol="0">
            <a:spAutoFit/>
          </a:bodyPr>
          <a:lstStyle/>
          <a:p>
            <a:pPr algn="ctr"/>
            <a:r>
              <a:rPr lang="en-US" sz="2400" dirty="0">
                <a:solidFill>
                  <a:srgbClr val="C00000"/>
                </a:solidFill>
              </a:rPr>
              <a:t>High Speediness (for most speedup curves)</a:t>
            </a:r>
            <a:endParaRPr lang="LID4096" sz="2400" dirty="0">
              <a:solidFill>
                <a:srgbClr val="C00000"/>
              </a:solidFill>
            </a:endParaRPr>
          </a:p>
        </p:txBody>
      </p:sp>
      <p:cxnSp>
        <p:nvCxnSpPr>
          <p:cNvPr id="21" name="Straight Arrow Connector 20">
            <a:extLst>
              <a:ext uri="{FF2B5EF4-FFF2-40B4-BE49-F238E27FC236}">
                <a16:creationId xmlns:a16="http://schemas.microsoft.com/office/drawing/2014/main" id="{79930FCB-2791-4D8C-BA4C-E78504E5D4BA}"/>
              </a:ext>
            </a:extLst>
          </p:cNvPr>
          <p:cNvCxnSpPr/>
          <p:nvPr/>
        </p:nvCxnSpPr>
        <p:spPr>
          <a:xfrm>
            <a:off x="4263237" y="3018631"/>
            <a:ext cx="0" cy="269974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5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81820" y="103230"/>
            <a:ext cx="11628360"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48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3948913" y="1213264"/>
            <a:ext cx="6074423" cy="929376"/>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661564" y="1397241"/>
            <a:ext cx="2362875" cy="461665"/>
          </a:xfrm>
          <a:prstGeom prst="rect">
            <a:avLst/>
          </a:prstGeom>
          <a:noFill/>
        </p:spPr>
        <p:txBody>
          <a:bodyPr wrap="square" rtlCol="0">
            <a:spAutoFit/>
          </a:bodyPr>
          <a:lstStyle/>
          <a:p>
            <a:r>
              <a:rPr lang="en-US" sz="2400" dirty="0"/>
              <a:t>Original 1x video</a:t>
            </a:r>
            <a:endParaRPr lang="LID4096" sz="2400" dirty="0"/>
          </a:p>
        </p:txBody>
      </p:sp>
      <p:sp>
        <p:nvSpPr>
          <p:cNvPr id="9" name="TextBox 8">
            <a:extLst>
              <a:ext uri="{FF2B5EF4-FFF2-40B4-BE49-F238E27FC236}">
                <a16:creationId xmlns:a16="http://schemas.microsoft.com/office/drawing/2014/main" id="{B3E0DB58-78D0-4477-9059-9B05DDBA666C}"/>
              </a:ext>
            </a:extLst>
          </p:cNvPr>
          <p:cNvSpPr txBox="1"/>
          <p:nvPr/>
        </p:nvSpPr>
        <p:spPr>
          <a:xfrm>
            <a:off x="5142913" y="2996291"/>
            <a:ext cx="3629612" cy="461665"/>
          </a:xfrm>
          <a:prstGeom prst="rect">
            <a:avLst/>
          </a:prstGeom>
          <a:noFill/>
        </p:spPr>
        <p:txBody>
          <a:bodyPr wrap="square" rtlCol="0">
            <a:spAutoFit/>
          </a:bodyPr>
          <a:lstStyle/>
          <a:p>
            <a:r>
              <a:rPr lang="en-US" sz="2400" dirty="0">
                <a:solidFill>
                  <a:srgbClr val="C00000"/>
                </a:solidFill>
              </a:rPr>
              <a:t>1x video Speediness Curve</a:t>
            </a:r>
            <a:r>
              <a:rPr lang="en-US" sz="2400" dirty="0"/>
              <a:t> </a:t>
            </a:r>
            <a:endParaRPr lang="LID4096" sz="2400"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5189691" y="3594729"/>
            <a:ext cx="3927336" cy="461665"/>
          </a:xfrm>
          <a:prstGeom prst="rect">
            <a:avLst/>
          </a:prstGeom>
          <a:noFill/>
        </p:spPr>
        <p:txBody>
          <a:bodyPr wrap="square" rtlCol="0">
            <a:spAutoFit/>
          </a:bodyPr>
          <a:lstStyle/>
          <a:p>
            <a:r>
              <a:rPr lang="en-US" sz="2400" dirty="0">
                <a:solidFill>
                  <a:srgbClr val="C00000"/>
                </a:solidFill>
              </a:rPr>
              <a:t>2x video Speediness Curve</a:t>
            </a:r>
            <a:endParaRPr lang="LID4096" sz="2400" dirty="0">
              <a:solidFill>
                <a:srgbClr val="C00000"/>
              </a:solidFill>
            </a:endParaRPr>
          </a:p>
        </p:txBody>
      </p:sp>
      <p:sp>
        <p:nvSpPr>
          <p:cNvPr id="13" name="TextBox 12">
            <a:extLst>
              <a:ext uri="{FF2B5EF4-FFF2-40B4-BE49-F238E27FC236}">
                <a16:creationId xmlns:a16="http://schemas.microsoft.com/office/drawing/2014/main" id="{8A51307A-8743-4487-A03B-6C1BD172CCC0}"/>
              </a:ext>
            </a:extLst>
          </p:cNvPr>
          <p:cNvSpPr txBox="1"/>
          <p:nvPr/>
        </p:nvSpPr>
        <p:spPr>
          <a:xfrm>
            <a:off x="5189691" y="4203633"/>
            <a:ext cx="3927336" cy="461665"/>
          </a:xfrm>
          <a:prstGeom prst="rect">
            <a:avLst/>
          </a:prstGeom>
          <a:noFill/>
        </p:spPr>
        <p:txBody>
          <a:bodyPr wrap="square" rtlCol="0">
            <a:spAutoFit/>
          </a:bodyPr>
          <a:lstStyle/>
          <a:p>
            <a:r>
              <a:rPr lang="en-US" sz="2400" dirty="0">
                <a:solidFill>
                  <a:srgbClr val="C00000"/>
                </a:solidFill>
              </a:rPr>
              <a:t>3x video Speediness Curve</a:t>
            </a:r>
            <a:endParaRPr lang="LID4096" sz="2400"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4682591" y="3529993"/>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4691583" y="4089241"/>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4691582" y="4715361"/>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4995481" y="4698245"/>
            <a:ext cx="3927336" cy="461665"/>
          </a:xfrm>
          <a:prstGeom prst="rect">
            <a:avLst/>
          </a:prstGeom>
          <a:noFill/>
        </p:spPr>
        <p:txBody>
          <a:bodyPr wrap="square" rtlCol="0">
            <a:spAutoFit/>
          </a:bodyPr>
          <a:lstStyle/>
          <a:p>
            <a:pPr algn="ctr"/>
            <a:r>
              <a:rPr lang="en-US" sz="2400" dirty="0"/>
              <a:t>…</a:t>
            </a:r>
            <a:endParaRPr lang="LID4096" sz="2400" dirty="0"/>
          </a:p>
        </p:txBody>
      </p:sp>
      <p:sp>
        <p:nvSpPr>
          <p:cNvPr id="20" name="TextBox 19">
            <a:extLst>
              <a:ext uri="{FF2B5EF4-FFF2-40B4-BE49-F238E27FC236}">
                <a16:creationId xmlns:a16="http://schemas.microsoft.com/office/drawing/2014/main" id="{D0257770-EF13-4312-9FC9-8195643C7763}"/>
              </a:ext>
            </a:extLst>
          </p:cNvPr>
          <p:cNvSpPr txBox="1"/>
          <p:nvPr/>
        </p:nvSpPr>
        <p:spPr>
          <a:xfrm>
            <a:off x="5175283" y="5268327"/>
            <a:ext cx="3927336" cy="461665"/>
          </a:xfrm>
          <a:prstGeom prst="rect">
            <a:avLst/>
          </a:prstGeom>
          <a:noFill/>
        </p:spPr>
        <p:txBody>
          <a:bodyPr wrap="square" rtlCol="0">
            <a:spAutoFit/>
          </a:bodyPr>
          <a:lstStyle/>
          <a:p>
            <a:r>
              <a:rPr lang="en-US" sz="2400" dirty="0" err="1">
                <a:solidFill>
                  <a:srgbClr val="C00000"/>
                </a:solidFill>
              </a:rPr>
              <a:t>Nx</a:t>
            </a:r>
            <a:r>
              <a:rPr lang="en-US" sz="2400" dirty="0">
                <a:solidFill>
                  <a:srgbClr val="C00000"/>
                </a:solidFill>
              </a:rPr>
              <a:t> video Speediness Curve</a:t>
            </a:r>
            <a:endParaRPr lang="LID4096" sz="2400" dirty="0">
              <a:solidFill>
                <a:srgbClr val="C00000"/>
              </a:solidFill>
            </a:endParaRPr>
          </a:p>
        </p:txBody>
      </p:sp>
      <p:sp>
        <p:nvSpPr>
          <p:cNvPr id="23" name="TextBox 22">
            <a:extLst>
              <a:ext uri="{FF2B5EF4-FFF2-40B4-BE49-F238E27FC236}">
                <a16:creationId xmlns:a16="http://schemas.microsoft.com/office/drawing/2014/main" id="{D1AA8F79-AB0D-4020-B7FA-562E30F594E0}"/>
              </a:ext>
            </a:extLst>
          </p:cNvPr>
          <p:cNvSpPr txBox="1"/>
          <p:nvPr/>
        </p:nvSpPr>
        <p:spPr>
          <a:xfrm>
            <a:off x="758875" y="3771513"/>
            <a:ext cx="3312320" cy="913199"/>
          </a:xfrm>
          <a:prstGeom prst="rect">
            <a:avLst/>
          </a:prstGeom>
          <a:noFill/>
        </p:spPr>
        <p:txBody>
          <a:bodyPr wrap="square" rtlCol="0">
            <a:spAutoFit/>
          </a:bodyPr>
          <a:lstStyle/>
          <a:p>
            <a:pPr algn="ctr"/>
            <a:r>
              <a:rPr lang="en-US" sz="2667" dirty="0"/>
              <a:t>N videos of increasing speed</a:t>
            </a:r>
            <a:endParaRPr lang="LID4096" sz="2667"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4709563" y="5188470"/>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6" name="Rectangle 15">
            <a:extLst>
              <a:ext uri="{FF2B5EF4-FFF2-40B4-BE49-F238E27FC236}">
                <a16:creationId xmlns:a16="http://schemas.microsoft.com/office/drawing/2014/main" id="{9EC98F43-FFC9-4633-BA1D-386D99216A24}"/>
              </a:ext>
            </a:extLst>
          </p:cNvPr>
          <p:cNvSpPr/>
          <p:nvPr/>
        </p:nvSpPr>
        <p:spPr>
          <a:xfrm>
            <a:off x="7978745" y="1119397"/>
            <a:ext cx="2567873" cy="110973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7AD2DAC5-9A9C-403A-BEAD-D59C475C68B5}"/>
              </a:ext>
            </a:extLst>
          </p:cNvPr>
          <p:cNvSpPr txBox="1"/>
          <p:nvPr/>
        </p:nvSpPr>
        <p:spPr>
          <a:xfrm>
            <a:off x="7822299" y="2288099"/>
            <a:ext cx="3779150" cy="1200329"/>
          </a:xfrm>
          <a:prstGeom prst="rect">
            <a:avLst/>
          </a:prstGeom>
          <a:noFill/>
        </p:spPr>
        <p:txBody>
          <a:bodyPr wrap="square" rtlCol="0">
            <a:spAutoFit/>
          </a:bodyPr>
          <a:lstStyle/>
          <a:p>
            <a:pPr algn="ctr"/>
            <a:r>
              <a:rPr lang="en-US" sz="2400" dirty="0">
                <a:solidFill>
                  <a:srgbClr val="FFC000"/>
                </a:solidFill>
              </a:rPr>
              <a:t>Medium Speediness (only some curves indicate speedup)</a:t>
            </a:r>
            <a:endParaRPr lang="LID4096" sz="2400" dirty="0">
              <a:solidFill>
                <a:srgbClr val="FFC000"/>
              </a:solidFill>
            </a:endParaRPr>
          </a:p>
        </p:txBody>
      </p:sp>
      <p:cxnSp>
        <p:nvCxnSpPr>
          <p:cNvPr id="21" name="Straight Arrow Connector 20">
            <a:extLst>
              <a:ext uri="{FF2B5EF4-FFF2-40B4-BE49-F238E27FC236}">
                <a16:creationId xmlns:a16="http://schemas.microsoft.com/office/drawing/2014/main" id="{D66C58A5-E3C9-4FBC-BAF4-520F5C123B90}"/>
              </a:ext>
            </a:extLst>
          </p:cNvPr>
          <p:cNvCxnSpPr/>
          <p:nvPr/>
        </p:nvCxnSpPr>
        <p:spPr>
          <a:xfrm>
            <a:off x="4263237" y="3018631"/>
            <a:ext cx="0" cy="269974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0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81820" y="103230"/>
            <a:ext cx="11628360"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48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3948913" y="1213264"/>
            <a:ext cx="6074423" cy="929376"/>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661564" y="1397241"/>
            <a:ext cx="2362875" cy="461665"/>
          </a:xfrm>
          <a:prstGeom prst="rect">
            <a:avLst/>
          </a:prstGeom>
          <a:noFill/>
        </p:spPr>
        <p:txBody>
          <a:bodyPr wrap="square" rtlCol="0">
            <a:spAutoFit/>
          </a:bodyPr>
          <a:lstStyle/>
          <a:p>
            <a:r>
              <a:rPr lang="en-US" sz="2400" dirty="0"/>
              <a:t>Original 1x video</a:t>
            </a:r>
            <a:endParaRPr lang="LID4096" sz="2400" dirty="0"/>
          </a:p>
        </p:txBody>
      </p:sp>
      <p:sp>
        <p:nvSpPr>
          <p:cNvPr id="9" name="TextBox 8">
            <a:extLst>
              <a:ext uri="{FF2B5EF4-FFF2-40B4-BE49-F238E27FC236}">
                <a16:creationId xmlns:a16="http://schemas.microsoft.com/office/drawing/2014/main" id="{B3E0DB58-78D0-4477-9059-9B05DDBA666C}"/>
              </a:ext>
            </a:extLst>
          </p:cNvPr>
          <p:cNvSpPr txBox="1"/>
          <p:nvPr/>
        </p:nvSpPr>
        <p:spPr>
          <a:xfrm>
            <a:off x="4963083" y="2996291"/>
            <a:ext cx="4825213" cy="461665"/>
          </a:xfrm>
          <a:prstGeom prst="rect">
            <a:avLst/>
          </a:prstGeom>
          <a:noFill/>
        </p:spPr>
        <p:txBody>
          <a:bodyPr wrap="square" rtlCol="0">
            <a:spAutoFit/>
          </a:bodyPr>
          <a:lstStyle/>
          <a:p>
            <a:r>
              <a:rPr lang="en-US" sz="2400" dirty="0">
                <a:solidFill>
                  <a:srgbClr val="C00000"/>
                </a:solidFill>
              </a:rPr>
              <a:t>1x binarized video Speediness Curve</a:t>
            </a:r>
            <a:r>
              <a:rPr lang="en-US" sz="2400" dirty="0"/>
              <a:t> </a:t>
            </a:r>
            <a:endParaRPr lang="LID4096" sz="2400" dirty="0"/>
          </a:p>
        </p:txBody>
      </p:sp>
      <p:sp>
        <p:nvSpPr>
          <p:cNvPr id="10" name="TextBox 9">
            <a:extLst>
              <a:ext uri="{FF2B5EF4-FFF2-40B4-BE49-F238E27FC236}">
                <a16:creationId xmlns:a16="http://schemas.microsoft.com/office/drawing/2014/main" id="{6FFCCF06-F9B8-4CC0-81A5-213A6B05AB2B}"/>
              </a:ext>
            </a:extLst>
          </p:cNvPr>
          <p:cNvSpPr txBox="1"/>
          <p:nvPr/>
        </p:nvSpPr>
        <p:spPr>
          <a:xfrm>
            <a:off x="4963084" y="3594597"/>
            <a:ext cx="4771225" cy="461665"/>
          </a:xfrm>
          <a:prstGeom prst="rect">
            <a:avLst/>
          </a:prstGeom>
          <a:noFill/>
        </p:spPr>
        <p:txBody>
          <a:bodyPr wrap="square" rtlCol="0">
            <a:spAutoFit/>
          </a:bodyPr>
          <a:lstStyle/>
          <a:p>
            <a:r>
              <a:rPr lang="en-US" sz="2400" dirty="0">
                <a:solidFill>
                  <a:srgbClr val="C00000"/>
                </a:solidFill>
              </a:rPr>
              <a:t>2x binarized  video Speediness Curve</a:t>
            </a:r>
            <a:endParaRPr lang="LID4096" sz="2400" dirty="0">
              <a:solidFill>
                <a:srgbClr val="C00000"/>
              </a:solidFill>
            </a:endParaRPr>
          </a:p>
        </p:txBody>
      </p:sp>
      <p:cxnSp>
        <p:nvCxnSpPr>
          <p:cNvPr id="14" name="Google Shape;473;p48">
            <a:extLst>
              <a:ext uri="{FF2B5EF4-FFF2-40B4-BE49-F238E27FC236}">
                <a16:creationId xmlns:a16="http://schemas.microsoft.com/office/drawing/2014/main" id="{FFDE3284-6948-4FE4-983A-982070B5D3A8}"/>
              </a:ext>
            </a:extLst>
          </p:cNvPr>
          <p:cNvCxnSpPr>
            <a:cxnSpLocks/>
          </p:cNvCxnSpPr>
          <p:nvPr/>
        </p:nvCxnSpPr>
        <p:spPr>
          <a:xfrm flipH="1">
            <a:off x="4682591" y="3529993"/>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7" name="Google Shape;473;p48">
            <a:extLst>
              <a:ext uri="{FF2B5EF4-FFF2-40B4-BE49-F238E27FC236}">
                <a16:creationId xmlns:a16="http://schemas.microsoft.com/office/drawing/2014/main" id="{A3AA69E6-E48D-46DA-B42E-ED6DC5B3B8CE}"/>
              </a:ext>
            </a:extLst>
          </p:cNvPr>
          <p:cNvCxnSpPr>
            <a:cxnSpLocks/>
          </p:cNvCxnSpPr>
          <p:nvPr/>
        </p:nvCxnSpPr>
        <p:spPr>
          <a:xfrm flipH="1">
            <a:off x="4691583" y="4089241"/>
            <a:ext cx="4553119" cy="1"/>
          </a:xfrm>
          <a:prstGeom prst="straightConnector1">
            <a:avLst/>
          </a:prstGeom>
          <a:noFill/>
          <a:ln w="19050" cap="flat" cmpd="sng">
            <a:solidFill>
              <a:schemeClr val="tx1"/>
            </a:solidFill>
            <a:prstDash val="dash"/>
            <a:miter lim="400000"/>
            <a:headEnd type="none" w="sm" len="sm"/>
            <a:tailEnd type="none" w="sm" len="sm"/>
          </a:ln>
        </p:spPr>
      </p:cxnSp>
      <p:cxnSp>
        <p:nvCxnSpPr>
          <p:cNvPr id="18" name="Google Shape;473;p48">
            <a:extLst>
              <a:ext uri="{FF2B5EF4-FFF2-40B4-BE49-F238E27FC236}">
                <a16:creationId xmlns:a16="http://schemas.microsoft.com/office/drawing/2014/main" id="{ABA529BD-B812-4839-88F9-D2020AA2070B}"/>
              </a:ext>
            </a:extLst>
          </p:cNvPr>
          <p:cNvCxnSpPr>
            <a:cxnSpLocks/>
          </p:cNvCxnSpPr>
          <p:nvPr/>
        </p:nvCxnSpPr>
        <p:spPr>
          <a:xfrm flipH="1">
            <a:off x="4691582" y="4715361"/>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9" name="TextBox 18">
            <a:extLst>
              <a:ext uri="{FF2B5EF4-FFF2-40B4-BE49-F238E27FC236}">
                <a16:creationId xmlns:a16="http://schemas.microsoft.com/office/drawing/2014/main" id="{E1E30FF0-34A3-4076-9545-B8D5F1145042}"/>
              </a:ext>
            </a:extLst>
          </p:cNvPr>
          <p:cNvSpPr txBox="1"/>
          <p:nvPr/>
        </p:nvSpPr>
        <p:spPr>
          <a:xfrm>
            <a:off x="4995481" y="4698245"/>
            <a:ext cx="3927336" cy="461665"/>
          </a:xfrm>
          <a:prstGeom prst="rect">
            <a:avLst/>
          </a:prstGeom>
          <a:noFill/>
        </p:spPr>
        <p:txBody>
          <a:bodyPr wrap="square" rtlCol="0">
            <a:spAutoFit/>
          </a:bodyPr>
          <a:lstStyle/>
          <a:p>
            <a:pPr algn="ctr"/>
            <a:r>
              <a:rPr lang="en-US" sz="2400" dirty="0"/>
              <a:t>…</a:t>
            </a:r>
            <a:endParaRPr lang="LID4096" sz="2400" dirty="0"/>
          </a:p>
        </p:txBody>
      </p:sp>
      <p:sp>
        <p:nvSpPr>
          <p:cNvPr id="23" name="TextBox 22">
            <a:extLst>
              <a:ext uri="{FF2B5EF4-FFF2-40B4-BE49-F238E27FC236}">
                <a16:creationId xmlns:a16="http://schemas.microsoft.com/office/drawing/2014/main" id="{D1AA8F79-AB0D-4020-B7FA-562E30F594E0}"/>
              </a:ext>
            </a:extLst>
          </p:cNvPr>
          <p:cNvSpPr txBox="1"/>
          <p:nvPr/>
        </p:nvSpPr>
        <p:spPr>
          <a:xfrm>
            <a:off x="1291139" y="3919749"/>
            <a:ext cx="3312320" cy="913199"/>
          </a:xfrm>
          <a:prstGeom prst="rect">
            <a:avLst/>
          </a:prstGeom>
          <a:noFill/>
        </p:spPr>
        <p:txBody>
          <a:bodyPr wrap="square" rtlCol="0">
            <a:spAutoFit/>
          </a:bodyPr>
          <a:lstStyle/>
          <a:p>
            <a:pPr algn="ctr"/>
            <a:r>
              <a:rPr lang="en-US" sz="2667" dirty="0"/>
              <a:t>Speedup Vector V(t) = Max of </a:t>
            </a:r>
            <a:endParaRPr lang="LID4096" sz="2667" dirty="0"/>
          </a:p>
        </p:txBody>
      </p:sp>
      <p:cxnSp>
        <p:nvCxnSpPr>
          <p:cNvPr id="24" name="Google Shape;473;p48">
            <a:extLst>
              <a:ext uri="{FF2B5EF4-FFF2-40B4-BE49-F238E27FC236}">
                <a16:creationId xmlns:a16="http://schemas.microsoft.com/office/drawing/2014/main" id="{A7BE331C-2734-4699-8D85-2932784145AB}"/>
              </a:ext>
            </a:extLst>
          </p:cNvPr>
          <p:cNvCxnSpPr>
            <a:cxnSpLocks/>
          </p:cNvCxnSpPr>
          <p:nvPr/>
        </p:nvCxnSpPr>
        <p:spPr>
          <a:xfrm flipH="1">
            <a:off x="4709563" y="5188470"/>
            <a:ext cx="4553119" cy="1"/>
          </a:xfrm>
          <a:prstGeom prst="straightConnector1">
            <a:avLst/>
          </a:prstGeom>
          <a:noFill/>
          <a:ln w="19050" cap="flat" cmpd="sng">
            <a:solidFill>
              <a:schemeClr val="tx1"/>
            </a:solidFill>
            <a:prstDash val="dash"/>
            <a:miter lim="400000"/>
            <a:headEnd type="none" w="sm" len="sm"/>
            <a:tailEnd type="none" w="sm" len="sm"/>
          </a:ln>
        </p:spPr>
      </p:cxnSp>
      <p:sp>
        <p:nvSpPr>
          <p:cNvPr id="16" name="TextBox 15">
            <a:extLst>
              <a:ext uri="{FF2B5EF4-FFF2-40B4-BE49-F238E27FC236}">
                <a16:creationId xmlns:a16="http://schemas.microsoft.com/office/drawing/2014/main" id="{44E3FBFE-2533-4A01-96D9-F7ADFCCC093D}"/>
              </a:ext>
            </a:extLst>
          </p:cNvPr>
          <p:cNvSpPr txBox="1"/>
          <p:nvPr/>
        </p:nvSpPr>
        <p:spPr>
          <a:xfrm>
            <a:off x="9734313" y="2993136"/>
            <a:ext cx="4351735" cy="461665"/>
          </a:xfrm>
          <a:prstGeom prst="rect">
            <a:avLst/>
          </a:prstGeom>
          <a:noFill/>
        </p:spPr>
        <p:txBody>
          <a:bodyPr wrap="square" rtlCol="0">
            <a:spAutoFit/>
          </a:bodyPr>
          <a:lstStyle/>
          <a:p>
            <a:r>
              <a:rPr lang="en-US" sz="2400" dirty="0">
                <a:solidFill>
                  <a:srgbClr val="C00000"/>
                </a:solidFill>
              </a:rPr>
              <a:t>x1</a:t>
            </a:r>
            <a:endParaRPr lang="LID4096" sz="2400" dirty="0"/>
          </a:p>
        </p:txBody>
      </p:sp>
      <p:sp>
        <p:nvSpPr>
          <p:cNvPr id="21" name="TextBox 20">
            <a:extLst>
              <a:ext uri="{FF2B5EF4-FFF2-40B4-BE49-F238E27FC236}">
                <a16:creationId xmlns:a16="http://schemas.microsoft.com/office/drawing/2014/main" id="{50774B5C-61B6-42E7-92CC-00BA9A1130A3}"/>
              </a:ext>
            </a:extLst>
          </p:cNvPr>
          <p:cNvSpPr txBox="1"/>
          <p:nvPr/>
        </p:nvSpPr>
        <p:spPr>
          <a:xfrm>
            <a:off x="9734311" y="3564225"/>
            <a:ext cx="4351735" cy="461665"/>
          </a:xfrm>
          <a:prstGeom prst="rect">
            <a:avLst/>
          </a:prstGeom>
          <a:noFill/>
        </p:spPr>
        <p:txBody>
          <a:bodyPr wrap="square" rtlCol="0">
            <a:spAutoFit/>
          </a:bodyPr>
          <a:lstStyle/>
          <a:p>
            <a:r>
              <a:rPr lang="en-US" sz="2400" dirty="0">
                <a:solidFill>
                  <a:srgbClr val="C00000"/>
                </a:solidFill>
              </a:rPr>
              <a:t>x2</a:t>
            </a:r>
            <a:endParaRPr lang="LID4096" sz="2400" dirty="0"/>
          </a:p>
        </p:txBody>
      </p:sp>
      <p:sp>
        <p:nvSpPr>
          <p:cNvPr id="25" name="TextBox 24">
            <a:extLst>
              <a:ext uri="{FF2B5EF4-FFF2-40B4-BE49-F238E27FC236}">
                <a16:creationId xmlns:a16="http://schemas.microsoft.com/office/drawing/2014/main" id="{CE39F0C1-AAF9-45E5-9CE3-E35365FA2D19}"/>
              </a:ext>
            </a:extLst>
          </p:cNvPr>
          <p:cNvSpPr txBox="1"/>
          <p:nvPr/>
        </p:nvSpPr>
        <p:spPr>
          <a:xfrm>
            <a:off x="9734310" y="4163317"/>
            <a:ext cx="4351735" cy="461665"/>
          </a:xfrm>
          <a:prstGeom prst="rect">
            <a:avLst/>
          </a:prstGeom>
          <a:noFill/>
        </p:spPr>
        <p:txBody>
          <a:bodyPr wrap="square" rtlCol="0">
            <a:spAutoFit/>
          </a:bodyPr>
          <a:lstStyle/>
          <a:p>
            <a:r>
              <a:rPr lang="en-US" sz="2400" dirty="0">
                <a:solidFill>
                  <a:srgbClr val="C00000"/>
                </a:solidFill>
              </a:rPr>
              <a:t>x3</a:t>
            </a:r>
            <a:endParaRPr lang="LID4096" sz="2400" dirty="0"/>
          </a:p>
        </p:txBody>
      </p:sp>
      <p:sp>
        <p:nvSpPr>
          <p:cNvPr id="26" name="TextBox 25">
            <a:extLst>
              <a:ext uri="{FF2B5EF4-FFF2-40B4-BE49-F238E27FC236}">
                <a16:creationId xmlns:a16="http://schemas.microsoft.com/office/drawing/2014/main" id="{F369F98D-AE53-4BA0-8B5F-3A4BB784F95D}"/>
              </a:ext>
            </a:extLst>
          </p:cNvPr>
          <p:cNvSpPr txBox="1"/>
          <p:nvPr/>
        </p:nvSpPr>
        <p:spPr>
          <a:xfrm>
            <a:off x="9734309" y="5290716"/>
            <a:ext cx="4351735" cy="461665"/>
          </a:xfrm>
          <a:prstGeom prst="rect">
            <a:avLst/>
          </a:prstGeom>
          <a:noFill/>
        </p:spPr>
        <p:txBody>
          <a:bodyPr wrap="square" rtlCol="0">
            <a:spAutoFit/>
          </a:bodyPr>
          <a:lstStyle/>
          <a:p>
            <a:r>
              <a:rPr lang="en-US" sz="2400" dirty="0" err="1">
                <a:solidFill>
                  <a:srgbClr val="C00000"/>
                </a:solidFill>
              </a:rPr>
              <a:t>xN</a:t>
            </a:r>
            <a:endParaRPr lang="LID4096" sz="2400" dirty="0"/>
          </a:p>
        </p:txBody>
      </p:sp>
      <p:sp>
        <p:nvSpPr>
          <p:cNvPr id="27" name="TextBox 26">
            <a:extLst>
              <a:ext uri="{FF2B5EF4-FFF2-40B4-BE49-F238E27FC236}">
                <a16:creationId xmlns:a16="http://schemas.microsoft.com/office/drawing/2014/main" id="{06A43D23-6F82-483B-B910-CF3C9658881E}"/>
              </a:ext>
            </a:extLst>
          </p:cNvPr>
          <p:cNvSpPr txBox="1"/>
          <p:nvPr/>
        </p:nvSpPr>
        <p:spPr>
          <a:xfrm>
            <a:off x="4963082" y="4186489"/>
            <a:ext cx="4771225" cy="461665"/>
          </a:xfrm>
          <a:prstGeom prst="rect">
            <a:avLst/>
          </a:prstGeom>
          <a:noFill/>
        </p:spPr>
        <p:txBody>
          <a:bodyPr wrap="square" rtlCol="0">
            <a:spAutoFit/>
          </a:bodyPr>
          <a:lstStyle/>
          <a:p>
            <a:r>
              <a:rPr lang="en-US" sz="2400" dirty="0">
                <a:solidFill>
                  <a:srgbClr val="C00000"/>
                </a:solidFill>
              </a:rPr>
              <a:t>3x binarized  video Speediness Curve</a:t>
            </a:r>
            <a:endParaRPr lang="LID4096" sz="2400" dirty="0">
              <a:solidFill>
                <a:srgbClr val="C00000"/>
              </a:solidFill>
            </a:endParaRPr>
          </a:p>
        </p:txBody>
      </p:sp>
      <p:sp>
        <p:nvSpPr>
          <p:cNvPr id="28" name="TextBox 27">
            <a:extLst>
              <a:ext uri="{FF2B5EF4-FFF2-40B4-BE49-F238E27FC236}">
                <a16:creationId xmlns:a16="http://schemas.microsoft.com/office/drawing/2014/main" id="{CF76BBE6-6F38-4DFF-B831-48BC10D9C968}"/>
              </a:ext>
            </a:extLst>
          </p:cNvPr>
          <p:cNvSpPr txBox="1"/>
          <p:nvPr/>
        </p:nvSpPr>
        <p:spPr>
          <a:xfrm>
            <a:off x="4963087" y="5268327"/>
            <a:ext cx="5171513" cy="461665"/>
          </a:xfrm>
          <a:prstGeom prst="rect">
            <a:avLst/>
          </a:prstGeom>
          <a:noFill/>
        </p:spPr>
        <p:txBody>
          <a:bodyPr wrap="square" rtlCol="0">
            <a:spAutoFit/>
          </a:bodyPr>
          <a:lstStyle/>
          <a:p>
            <a:r>
              <a:rPr lang="en-US" sz="2400" dirty="0" err="1">
                <a:solidFill>
                  <a:srgbClr val="C00000"/>
                </a:solidFill>
              </a:rPr>
              <a:t>Nx</a:t>
            </a:r>
            <a:r>
              <a:rPr lang="en-US" sz="2400" dirty="0">
                <a:solidFill>
                  <a:srgbClr val="C00000"/>
                </a:solidFill>
              </a:rPr>
              <a:t> binarized  video Speediness Curve</a:t>
            </a:r>
            <a:endParaRPr lang="LID4096" sz="2400" dirty="0">
              <a:solidFill>
                <a:srgbClr val="C00000"/>
              </a:solidFill>
            </a:endParaRPr>
          </a:p>
        </p:txBody>
      </p:sp>
    </p:spTree>
    <p:extLst>
      <p:ext uri="{BB962C8B-B14F-4D97-AF65-F5344CB8AC3E}">
        <p14:creationId xmlns:p14="http://schemas.microsoft.com/office/powerpoint/2010/main" val="457543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81820" y="103230"/>
            <a:ext cx="11628360"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4800" b="1" dirty="0">
                <a:solidFill>
                  <a:schemeClr val="tx1">
                    <a:lumMod val="50000"/>
                  </a:schemeClr>
                </a:solidFill>
                <a:latin typeface="Google Sans" panose="020B0503030502040204" pitchFamily="34" charset="0"/>
              </a:rPr>
              <a:t>From Speediness to Adaptive Speedup</a:t>
            </a:r>
          </a:p>
        </p:txBody>
      </p:sp>
      <p:pic>
        <p:nvPicPr>
          <p:cNvPr id="5" name="Picture 4">
            <a:extLst>
              <a:ext uri="{FF2B5EF4-FFF2-40B4-BE49-F238E27FC236}">
                <a16:creationId xmlns:a16="http://schemas.microsoft.com/office/drawing/2014/main" id="{49CB2F0C-5C9F-478C-B697-6FDAEB88A826}"/>
              </a:ext>
            </a:extLst>
          </p:cNvPr>
          <p:cNvPicPr>
            <a:picLocks noChangeAspect="1"/>
          </p:cNvPicPr>
          <p:nvPr/>
        </p:nvPicPr>
        <p:blipFill rotWithShape="1">
          <a:blip r:embed="rId2"/>
          <a:srcRect l="1705" t="2835" r="1871" b="55320"/>
          <a:stretch/>
        </p:blipFill>
        <p:spPr>
          <a:xfrm>
            <a:off x="3948913" y="1213264"/>
            <a:ext cx="6074423" cy="929376"/>
          </a:xfrm>
          <a:prstGeom prst="rect">
            <a:avLst/>
          </a:prstGeom>
        </p:spPr>
      </p:pic>
      <p:sp>
        <p:nvSpPr>
          <p:cNvPr id="6" name="TextBox 5">
            <a:extLst>
              <a:ext uri="{FF2B5EF4-FFF2-40B4-BE49-F238E27FC236}">
                <a16:creationId xmlns:a16="http://schemas.microsoft.com/office/drawing/2014/main" id="{BBA43FF4-3C4F-42E3-8834-BB6FFB459153}"/>
              </a:ext>
            </a:extLst>
          </p:cNvPr>
          <p:cNvSpPr txBox="1"/>
          <p:nvPr/>
        </p:nvSpPr>
        <p:spPr>
          <a:xfrm>
            <a:off x="1661564" y="1397241"/>
            <a:ext cx="2362875" cy="461665"/>
          </a:xfrm>
          <a:prstGeom prst="rect">
            <a:avLst/>
          </a:prstGeom>
          <a:noFill/>
        </p:spPr>
        <p:txBody>
          <a:bodyPr wrap="square" rtlCol="0">
            <a:spAutoFit/>
          </a:bodyPr>
          <a:lstStyle/>
          <a:p>
            <a:r>
              <a:rPr lang="en-US" sz="2400" dirty="0"/>
              <a:t>Original 1x video</a:t>
            </a:r>
            <a:endParaRPr lang="LID4096" sz="2400" dirty="0"/>
          </a:p>
        </p:txBody>
      </p:sp>
      <p:pic>
        <p:nvPicPr>
          <p:cNvPr id="4" name="Picture 3">
            <a:extLst>
              <a:ext uri="{FF2B5EF4-FFF2-40B4-BE49-F238E27FC236}">
                <a16:creationId xmlns:a16="http://schemas.microsoft.com/office/drawing/2014/main" id="{708E31A0-2759-4BCC-88A3-00AAE0E4F856}"/>
              </a:ext>
            </a:extLst>
          </p:cNvPr>
          <p:cNvPicPr>
            <a:picLocks noChangeAspect="1"/>
          </p:cNvPicPr>
          <p:nvPr/>
        </p:nvPicPr>
        <p:blipFill rotWithShape="1">
          <a:blip r:embed="rId3"/>
          <a:srcRect t="37078" r="1155"/>
          <a:stretch/>
        </p:blipFill>
        <p:spPr>
          <a:xfrm>
            <a:off x="202766" y="3148078"/>
            <a:ext cx="11462785" cy="1486533"/>
          </a:xfrm>
          <a:prstGeom prst="rect">
            <a:avLst/>
          </a:prstGeom>
        </p:spPr>
      </p:pic>
      <p:sp>
        <p:nvSpPr>
          <p:cNvPr id="7" name="TextBox 6">
            <a:extLst>
              <a:ext uri="{FF2B5EF4-FFF2-40B4-BE49-F238E27FC236}">
                <a16:creationId xmlns:a16="http://schemas.microsoft.com/office/drawing/2014/main" id="{3DF746DE-C49E-459F-8EB4-25DE4B01F0DF}"/>
              </a:ext>
            </a:extLst>
          </p:cNvPr>
          <p:cNvSpPr txBox="1"/>
          <p:nvPr/>
        </p:nvSpPr>
        <p:spPr>
          <a:xfrm>
            <a:off x="604202" y="2392448"/>
            <a:ext cx="10659911" cy="584775"/>
          </a:xfrm>
          <a:prstGeom prst="rect">
            <a:avLst/>
          </a:prstGeom>
          <a:noFill/>
        </p:spPr>
        <p:txBody>
          <a:bodyPr wrap="square" rtlCol="0">
            <a:spAutoFit/>
          </a:bodyPr>
          <a:lstStyle/>
          <a:p>
            <a:r>
              <a:rPr lang="en-US" sz="3200" dirty="0"/>
              <a:t>Final step: Estimate a smoothly varying speedup curve </a:t>
            </a:r>
            <a:endParaRPr lang="LID4096" sz="3200" dirty="0"/>
          </a:p>
        </p:txBody>
      </p:sp>
      <p:sp>
        <p:nvSpPr>
          <p:cNvPr id="8" name="TextBox 7">
            <a:extLst>
              <a:ext uri="{FF2B5EF4-FFF2-40B4-BE49-F238E27FC236}">
                <a16:creationId xmlns:a16="http://schemas.microsoft.com/office/drawing/2014/main" id="{6EE90BAA-5A08-4EBA-8EBD-23B938C4BDF4}"/>
              </a:ext>
            </a:extLst>
          </p:cNvPr>
          <p:cNvSpPr txBox="1"/>
          <p:nvPr/>
        </p:nvSpPr>
        <p:spPr>
          <a:xfrm>
            <a:off x="292608" y="4505192"/>
            <a:ext cx="12116477" cy="1323632"/>
          </a:xfrm>
          <a:prstGeom prst="rect">
            <a:avLst/>
          </a:prstGeom>
          <a:noFill/>
        </p:spPr>
        <p:txBody>
          <a:bodyPr wrap="square" rtlCol="0">
            <a:spAutoFit/>
          </a:bodyPr>
          <a:lstStyle/>
          <a:p>
            <a:pPr marL="380990" indent="-380990">
              <a:buFont typeface="Arial" panose="020B0604020202020204" pitchFamily="34" charset="0"/>
              <a:buChar char="•"/>
            </a:pPr>
            <a:r>
              <a:rPr lang="en-US" sz="2667" dirty="0" err="1"/>
              <a:t>Espeed</a:t>
            </a:r>
            <a:r>
              <a:rPr lang="en-US" sz="2667" dirty="0"/>
              <a:t>: S should be close to V(t) – our estimated Speedup Vector</a:t>
            </a:r>
          </a:p>
          <a:p>
            <a:pPr marL="380990" indent="-380990">
              <a:buFont typeface="Arial" panose="020B0604020202020204" pitchFamily="34" charset="0"/>
              <a:buChar char="•"/>
            </a:pPr>
            <a:r>
              <a:rPr lang="en-US" sz="2667" dirty="0" err="1"/>
              <a:t>Erate</a:t>
            </a:r>
            <a:r>
              <a:rPr lang="en-US" sz="2667" dirty="0"/>
              <a:t>: The total frame rate should be the desired frame rate (</a:t>
            </a:r>
            <a:r>
              <a:rPr lang="en-US" sz="2667" dirty="0" err="1"/>
              <a:t>e.g</a:t>
            </a:r>
            <a:r>
              <a:rPr lang="en-US" sz="2667" dirty="0"/>
              <a:t> 2x or 3x)</a:t>
            </a:r>
          </a:p>
          <a:p>
            <a:pPr marL="380990" indent="-380990">
              <a:buFont typeface="Arial" panose="020B0604020202020204" pitchFamily="34" charset="0"/>
              <a:buChar char="•"/>
            </a:pPr>
            <a:r>
              <a:rPr lang="en-US" sz="2667" dirty="0" err="1"/>
              <a:t>Esmooth</a:t>
            </a:r>
            <a:r>
              <a:rPr lang="en-US" sz="2667" dirty="0"/>
              <a:t>: Smoothness </a:t>
            </a:r>
            <a:r>
              <a:rPr lang="en-US" sz="2667" dirty="0" err="1"/>
              <a:t>regularizer</a:t>
            </a:r>
            <a:r>
              <a:rPr lang="en-US" sz="2667" dirty="0"/>
              <a:t> using the first derivatives S’</a:t>
            </a:r>
            <a:endParaRPr lang="LID4096" sz="2667" dirty="0"/>
          </a:p>
        </p:txBody>
      </p:sp>
    </p:spTree>
    <p:extLst>
      <p:ext uri="{BB962C8B-B14F-4D97-AF65-F5344CB8AC3E}">
        <p14:creationId xmlns:p14="http://schemas.microsoft.com/office/powerpoint/2010/main" val="1691285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2;p51">
            <a:extLst>
              <a:ext uri="{FF2B5EF4-FFF2-40B4-BE49-F238E27FC236}">
                <a16:creationId xmlns:a16="http://schemas.microsoft.com/office/drawing/2014/main" id="{E826C35A-1CDF-4B30-8907-D33F93662E0D}"/>
              </a:ext>
            </a:extLst>
          </p:cNvPr>
          <p:cNvSpPr txBox="1">
            <a:spLocks/>
          </p:cNvSpPr>
          <p:nvPr/>
        </p:nvSpPr>
        <p:spPr>
          <a:xfrm>
            <a:off x="281820" y="103230"/>
            <a:ext cx="11628360"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4800" b="1" dirty="0">
                <a:solidFill>
                  <a:schemeClr val="tx1">
                    <a:lumMod val="50000"/>
                  </a:schemeClr>
                </a:solidFill>
                <a:latin typeface="Google Sans" panose="020B0503030502040204" pitchFamily="34" charset="0"/>
              </a:rPr>
              <a:t>From Speediness to Adaptive Speedup</a:t>
            </a:r>
          </a:p>
        </p:txBody>
      </p:sp>
      <p:pic>
        <p:nvPicPr>
          <p:cNvPr id="9" name="Picture 8">
            <a:extLst>
              <a:ext uri="{FF2B5EF4-FFF2-40B4-BE49-F238E27FC236}">
                <a16:creationId xmlns:a16="http://schemas.microsoft.com/office/drawing/2014/main" id="{86CD3D15-B7AA-43B5-9D0F-ABE0C6796C16}"/>
              </a:ext>
            </a:extLst>
          </p:cNvPr>
          <p:cNvPicPr>
            <a:picLocks noChangeAspect="1"/>
          </p:cNvPicPr>
          <p:nvPr/>
        </p:nvPicPr>
        <p:blipFill>
          <a:blip r:embed="rId2"/>
          <a:stretch>
            <a:fillRect/>
          </a:stretch>
        </p:blipFill>
        <p:spPr>
          <a:xfrm>
            <a:off x="1348673" y="2141860"/>
            <a:ext cx="9753600" cy="3662549"/>
          </a:xfrm>
          <a:prstGeom prst="rect">
            <a:avLst/>
          </a:prstGeom>
        </p:spPr>
      </p:pic>
      <p:sp>
        <p:nvSpPr>
          <p:cNvPr id="10" name="TextBox 9">
            <a:extLst>
              <a:ext uri="{FF2B5EF4-FFF2-40B4-BE49-F238E27FC236}">
                <a16:creationId xmlns:a16="http://schemas.microsoft.com/office/drawing/2014/main" id="{343585B2-A359-4047-BB5B-8096454AF02D}"/>
              </a:ext>
            </a:extLst>
          </p:cNvPr>
          <p:cNvSpPr txBox="1"/>
          <p:nvPr/>
        </p:nvSpPr>
        <p:spPr>
          <a:xfrm>
            <a:off x="3233751" y="1376861"/>
            <a:ext cx="10659911" cy="584775"/>
          </a:xfrm>
          <a:prstGeom prst="rect">
            <a:avLst/>
          </a:prstGeom>
          <a:noFill/>
        </p:spPr>
        <p:txBody>
          <a:bodyPr wrap="square" rtlCol="0">
            <a:spAutoFit/>
          </a:bodyPr>
          <a:lstStyle/>
          <a:p>
            <a:r>
              <a:rPr lang="en-US" sz="3200" dirty="0"/>
              <a:t>2x final “speediness curve” (blue):</a:t>
            </a:r>
            <a:endParaRPr lang="LID4096" sz="3200" dirty="0"/>
          </a:p>
        </p:txBody>
      </p:sp>
    </p:spTree>
    <p:extLst>
      <p:ext uri="{BB962C8B-B14F-4D97-AF65-F5344CB8AC3E}">
        <p14:creationId xmlns:p14="http://schemas.microsoft.com/office/powerpoint/2010/main" val="3363934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1"/>
          <p:cNvSpPr txBox="1">
            <a:spLocks noGrp="1"/>
          </p:cNvSpPr>
          <p:nvPr>
            <p:ph type="title" idx="4294967295"/>
          </p:nvPr>
        </p:nvSpPr>
        <p:spPr>
          <a:xfrm>
            <a:off x="768639" y="105881"/>
            <a:ext cx="10394949" cy="552449"/>
          </a:xfrm>
          <a:prstGeom prst="rect">
            <a:avLst/>
          </a:prstGeom>
          <a:noFill/>
          <a:ln>
            <a:noFill/>
          </a:ln>
        </p:spPr>
        <p:txBody>
          <a:bodyPr spcFirstLastPara="1" vert="horz" wrap="square" lIns="121900" tIns="121900" rIns="121900" bIns="121900" rtlCol="0" anchor="t" anchorCtr="0">
            <a:noAutofit/>
          </a:bodyPr>
          <a:lstStyle/>
          <a:p>
            <a:pPr algn="ctr">
              <a:spcBef>
                <a:spcPts val="0"/>
              </a:spcBef>
              <a:buSzPts val="2400"/>
            </a:pPr>
            <a:r>
              <a:rPr lang="en" b="1" dirty="0">
                <a:solidFill>
                  <a:schemeClr val="tx1">
                    <a:lumMod val="50000"/>
                  </a:schemeClr>
                </a:solidFill>
                <a:latin typeface="Google Sans" panose="020B0503030502040204" pitchFamily="34" charset="0"/>
              </a:rPr>
              <a:t>Adaptive video speedup</a:t>
            </a:r>
            <a:endParaRPr b="1" dirty="0">
              <a:solidFill>
                <a:schemeClr val="tx1">
                  <a:lumMod val="50000"/>
                </a:schemeClr>
              </a:solidFill>
              <a:latin typeface="Google Sans" panose="020B0503030502040204" pitchFamily="34" charset="0"/>
            </a:endParaRPr>
          </a:p>
        </p:txBody>
      </p:sp>
      <mc:AlternateContent xmlns:mc="http://schemas.openxmlformats.org/markup-compatibility/2006" xmlns:a14="http://schemas.microsoft.com/office/drawing/2010/main">
        <mc:Choice Requires="a14">
          <p:sp>
            <p:nvSpPr>
              <p:cNvPr id="507" name="Google Shape;507;p51"/>
              <p:cNvSpPr txBox="1">
                <a:spLocks noGrp="1"/>
              </p:cNvSpPr>
              <p:nvPr>
                <p:ph type="title" idx="4294967295"/>
              </p:nvPr>
            </p:nvSpPr>
            <p:spPr>
              <a:xfrm>
                <a:off x="945062" y="691833"/>
                <a:ext cx="4705351" cy="552449"/>
              </a:xfrm>
              <a:prstGeom prst="rect">
                <a:avLst/>
              </a:prstGeom>
              <a:noFill/>
              <a:ln>
                <a:noFill/>
              </a:ln>
            </p:spPr>
            <p:txBody>
              <a:bodyPr spcFirstLastPara="1" vert="horz" wrap="square" lIns="121900" tIns="121900" rIns="121900" bIns="121900" rtlCol="0" anchor="t" anchorCtr="0">
                <a:noAutofit/>
              </a:bodyPr>
              <a:lstStyle/>
              <a:p>
                <a:pPr algn="ctr">
                  <a:spcBef>
                    <a:spcPts val="0"/>
                  </a:spcBef>
                  <a:buSzPts val="2400"/>
                </a:pPr>
                <a:r>
                  <a:rPr lang="en" sz="3200" dirty="0">
                    <a:solidFill>
                      <a:srgbClr val="FF0000"/>
                    </a:solidFill>
                    <a:latin typeface="Google Sans" panose="020B0503030502040204" pitchFamily="34" charset="0"/>
                  </a:rPr>
                  <a:t>Total time = </a:t>
                </a:r>
                <a14:m>
                  <m:oMath xmlns:m="http://schemas.openxmlformats.org/officeDocument/2006/math">
                    <m:f>
                      <m:fPr>
                        <m:ctrlPr>
                          <a:rPr lang="en-US" sz="3200" b="0" i="1" smtClean="0">
                            <a:solidFill>
                              <a:srgbClr val="FF0000"/>
                            </a:solidFill>
                            <a:latin typeface="Cambria Math" panose="02040503050406030204" pitchFamily="18" charset="0"/>
                          </a:rPr>
                        </m:ctrlPr>
                      </m:fPr>
                      <m:num>
                        <m:r>
                          <a:rPr lang="en-US" sz="3200" b="0" i="1" smtClean="0">
                            <a:solidFill>
                              <a:srgbClr val="FF0000"/>
                            </a:solidFill>
                            <a:latin typeface="Cambria Math" panose="02040503050406030204" pitchFamily="18" charset="0"/>
                          </a:rPr>
                          <m:t>1</m:t>
                        </m:r>
                      </m:num>
                      <m:den>
                        <m:r>
                          <a:rPr lang="en-US" sz="3200" b="0" i="1" smtClean="0">
                            <a:solidFill>
                              <a:srgbClr val="FF0000"/>
                            </a:solidFill>
                            <a:latin typeface="Cambria Math" panose="02040503050406030204" pitchFamily="18" charset="0"/>
                          </a:rPr>
                          <m:t>2</m:t>
                        </m:r>
                      </m:den>
                    </m:f>
                  </m:oMath>
                </a14:m>
                <a:r>
                  <a:rPr lang="en-US" sz="3200" dirty="0">
                    <a:solidFill>
                      <a:srgbClr val="FF0000"/>
                    </a:solidFill>
                    <a:latin typeface="Google Sans" panose="020B0503030502040204" pitchFamily="34" charset="0"/>
                  </a:rPr>
                  <a:t> input time</a:t>
                </a:r>
                <a:endParaRPr sz="3200" dirty="0">
                  <a:solidFill>
                    <a:srgbClr val="FF0000"/>
                  </a:solidFill>
                  <a:latin typeface="Google Sans" panose="020B0503030502040204" pitchFamily="34" charset="0"/>
                </a:endParaRPr>
              </a:p>
            </p:txBody>
          </p:sp>
        </mc:Choice>
        <mc:Fallback xmlns="">
          <p:sp>
            <p:nvSpPr>
              <p:cNvPr id="507" name="Google Shape;507;p51"/>
              <p:cNvSpPr txBox="1">
                <a:spLocks noGrp="1" noRot="1" noChangeAspect="1" noMove="1" noResize="1" noEditPoints="1" noAdjustHandles="1" noChangeArrowheads="1" noChangeShapeType="1" noTextEdit="1"/>
              </p:cNvSpPr>
              <p:nvPr>
                <p:ph type="title" idx="4294967295"/>
              </p:nvPr>
            </p:nvSpPr>
            <p:spPr>
              <a:xfrm>
                <a:off x="945062" y="691833"/>
                <a:ext cx="4705351" cy="552449"/>
              </a:xfrm>
              <a:prstGeom prst="rect">
                <a:avLst/>
              </a:prstGeom>
              <a:blipFill>
                <a:blip r:embed="rId8"/>
                <a:stretch>
                  <a:fillRect b="-64835"/>
                </a:stretch>
              </a:blipFill>
              <a:ln>
                <a:noFill/>
              </a:ln>
            </p:spPr>
            <p:txBody>
              <a:bodyPr/>
              <a:lstStyle/>
              <a:p>
                <a:r>
                  <a:rPr lang="LID4096">
                    <a:noFill/>
                  </a:rPr>
                  <a:t> </a:t>
                </a:r>
              </a:p>
            </p:txBody>
          </p:sp>
        </mc:Fallback>
      </mc:AlternateContent>
      <p:sp>
        <p:nvSpPr>
          <p:cNvPr id="503" name="Google Shape;503;p51"/>
          <p:cNvSpPr txBox="1"/>
          <p:nvPr/>
        </p:nvSpPr>
        <p:spPr>
          <a:xfrm>
            <a:off x="1310518" y="5749195"/>
            <a:ext cx="4195516" cy="552400"/>
          </a:xfrm>
          <a:prstGeom prst="rect">
            <a:avLst/>
          </a:prstGeom>
          <a:noFill/>
          <a:ln>
            <a:noFill/>
          </a:ln>
        </p:spPr>
        <p:txBody>
          <a:bodyPr spcFirstLastPara="1" wrap="square" lIns="121900" tIns="121900" rIns="121900" bIns="121900" anchor="t" anchorCtr="0">
            <a:noAutofit/>
          </a:bodyPr>
          <a:lstStyle/>
          <a:p>
            <a:pPr algn="ctr">
              <a:lnSpc>
                <a:spcPct val="90000"/>
              </a:lnSpc>
              <a:buClr>
                <a:srgbClr val="3C4043"/>
              </a:buClr>
              <a:buSzPts val="2400"/>
            </a:pPr>
            <a:r>
              <a:rPr lang="en" sz="3200" b="1" dirty="0">
                <a:solidFill>
                  <a:schemeClr val="tx1">
                    <a:lumMod val="50000"/>
                  </a:schemeClr>
                </a:solidFill>
                <a:latin typeface="Google Sans" panose="020B0503030502040204" pitchFamily="34" charset="0"/>
              </a:rPr>
              <a:t>Uniform</a:t>
            </a:r>
            <a:r>
              <a:rPr lang="en" sz="3200" dirty="0">
                <a:solidFill>
                  <a:schemeClr val="tx1">
                    <a:lumMod val="50000"/>
                  </a:schemeClr>
                </a:solidFill>
                <a:latin typeface="Google Sans" panose="020B0503030502040204" pitchFamily="34" charset="0"/>
              </a:rPr>
              <a:t> Speedup</a:t>
            </a:r>
            <a:endParaRPr sz="3200" dirty="0">
              <a:solidFill>
                <a:schemeClr val="tx1">
                  <a:lumMod val="50000"/>
                </a:schemeClr>
              </a:solidFill>
              <a:latin typeface="Google Sans" panose="020B0503030502040204" pitchFamily="34" charset="0"/>
            </a:endParaRPr>
          </a:p>
        </p:txBody>
      </p:sp>
      <p:sp>
        <p:nvSpPr>
          <p:cNvPr id="504" name="Google Shape;504;p51"/>
          <p:cNvSpPr txBox="1"/>
          <p:nvPr/>
        </p:nvSpPr>
        <p:spPr>
          <a:xfrm>
            <a:off x="6771140" y="5758889"/>
            <a:ext cx="4930312" cy="552400"/>
          </a:xfrm>
          <a:prstGeom prst="rect">
            <a:avLst/>
          </a:prstGeom>
          <a:noFill/>
          <a:ln>
            <a:noFill/>
          </a:ln>
        </p:spPr>
        <p:txBody>
          <a:bodyPr spcFirstLastPara="1" wrap="square" lIns="121900" tIns="121900" rIns="121900" bIns="121900" anchor="t" anchorCtr="0">
            <a:noAutofit/>
          </a:bodyPr>
          <a:lstStyle/>
          <a:p>
            <a:pPr algn="ctr">
              <a:lnSpc>
                <a:spcPct val="90000"/>
              </a:lnSpc>
              <a:buClr>
                <a:srgbClr val="3C4043"/>
              </a:buClr>
              <a:buSzPts val="2400"/>
            </a:pPr>
            <a:r>
              <a:rPr lang="en" sz="3200" b="1" dirty="0">
                <a:solidFill>
                  <a:srgbClr val="00B050"/>
                </a:solidFill>
                <a:latin typeface="Google Sans" panose="020B0503030502040204" pitchFamily="34" charset="0"/>
                <a:sym typeface="Arial"/>
              </a:rPr>
              <a:t>Adaptive</a:t>
            </a:r>
            <a:r>
              <a:rPr lang="en" sz="3200" dirty="0">
                <a:solidFill>
                  <a:schemeClr val="tx1">
                    <a:lumMod val="50000"/>
                  </a:schemeClr>
                </a:solidFill>
                <a:latin typeface="Google Sans" panose="020B0503030502040204" pitchFamily="34" charset="0"/>
                <a:sym typeface="Arial"/>
              </a:rPr>
              <a:t> </a:t>
            </a:r>
            <a:r>
              <a:rPr lang="en" sz="3200" dirty="0">
                <a:solidFill>
                  <a:schemeClr val="tx1">
                    <a:lumMod val="50000"/>
                  </a:schemeClr>
                </a:solidFill>
                <a:latin typeface="Google Sans" panose="020B0503030502040204" pitchFamily="34" charset="0"/>
              </a:rPr>
              <a:t>Speedup </a:t>
            </a:r>
            <a:r>
              <a:rPr lang="en" sz="3200" dirty="0">
                <a:solidFill>
                  <a:schemeClr val="tx1">
                    <a:lumMod val="50000"/>
                  </a:schemeClr>
                </a:solidFill>
                <a:latin typeface="Google Sans" panose="020B0503030502040204" pitchFamily="34" charset="0"/>
                <a:sym typeface="Arial"/>
              </a:rPr>
              <a:t>(ours)</a:t>
            </a:r>
            <a:endParaRPr sz="3200" dirty="0">
              <a:solidFill>
                <a:schemeClr val="tx1">
                  <a:lumMod val="50000"/>
                </a:schemeClr>
              </a:solidFill>
              <a:latin typeface="Google Sans" panose="020B0503030502040204" pitchFamily="34" charset="0"/>
            </a:endParaRPr>
          </a:p>
        </p:txBody>
      </p:sp>
      <p:sp>
        <p:nvSpPr>
          <p:cNvPr id="3" name="TextBox 2">
            <a:extLst>
              <a:ext uri="{FF2B5EF4-FFF2-40B4-BE49-F238E27FC236}">
                <a16:creationId xmlns:a16="http://schemas.microsoft.com/office/drawing/2014/main" id="{738CDB97-3571-44AE-873C-67A6D4B18073}"/>
              </a:ext>
            </a:extLst>
          </p:cNvPr>
          <p:cNvSpPr txBox="1"/>
          <p:nvPr/>
        </p:nvSpPr>
        <p:spPr>
          <a:xfrm>
            <a:off x="3094761" y="5413318"/>
            <a:ext cx="1372464"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l"/>
            <a:r>
              <a:rPr lang="en-US" sz="2400" dirty="0">
                <a:solidFill>
                  <a:schemeClr val="tx1">
                    <a:lumMod val="50000"/>
                  </a:schemeClr>
                </a:solidFill>
                <a:latin typeface="Google Sans" panose="020B0503030502040204" pitchFamily="34" charset="0"/>
              </a:rPr>
              <a:t>Time</a:t>
            </a:r>
          </a:p>
        </p:txBody>
      </p:sp>
      <p:sp>
        <p:nvSpPr>
          <p:cNvPr id="10" name="TextBox 9">
            <a:extLst>
              <a:ext uri="{FF2B5EF4-FFF2-40B4-BE49-F238E27FC236}">
                <a16:creationId xmlns:a16="http://schemas.microsoft.com/office/drawing/2014/main" id="{9790139A-19B9-4D48-BB88-4844A9DDE73A}"/>
              </a:ext>
            </a:extLst>
          </p:cNvPr>
          <p:cNvSpPr txBox="1"/>
          <p:nvPr/>
        </p:nvSpPr>
        <p:spPr>
          <a:xfrm>
            <a:off x="8762320" y="5423245"/>
            <a:ext cx="3657600"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l"/>
            <a:r>
              <a:rPr lang="en-US" sz="2400" dirty="0">
                <a:solidFill>
                  <a:schemeClr val="tx1">
                    <a:lumMod val="50000"/>
                  </a:schemeClr>
                </a:solidFill>
                <a:latin typeface="Google Sans" panose="020B0503030502040204" pitchFamily="34" charset="0"/>
              </a:rPr>
              <a:t>Time</a:t>
            </a:r>
          </a:p>
        </p:txBody>
      </p:sp>
      <p:sp>
        <p:nvSpPr>
          <p:cNvPr id="11" name="TextBox 10">
            <a:extLst>
              <a:ext uri="{FF2B5EF4-FFF2-40B4-BE49-F238E27FC236}">
                <a16:creationId xmlns:a16="http://schemas.microsoft.com/office/drawing/2014/main" id="{FB5B7828-C6DF-4ED0-83C0-6E32DF0190EE}"/>
              </a:ext>
            </a:extLst>
          </p:cNvPr>
          <p:cNvSpPr txBox="1"/>
          <p:nvPr/>
        </p:nvSpPr>
        <p:spPr>
          <a:xfrm rot="-5400000">
            <a:off x="661179" y="4449499"/>
            <a:ext cx="1371390"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dirty="0">
                <a:solidFill>
                  <a:schemeClr val="tx1">
                    <a:lumMod val="50000"/>
                  </a:schemeClr>
                </a:solidFill>
              </a:rPr>
              <a:t>Speedup</a:t>
            </a:r>
          </a:p>
        </p:txBody>
      </p:sp>
      <p:sp>
        <p:nvSpPr>
          <p:cNvPr id="12" name="TextBox 11">
            <a:extLst>
              <a:ext uri="{FF2B5EF4-FFF2-40B4-BE49-F238E27FC236}">
                <a16:creationId xmlns:a16="http://schemas.microsoft.com/office/drawing/2014/main" id="{23B006E8-352A-4DF4-A516-074A63FCC213}"/>
              </a:ext>
            </a:extLst>
          </p:cNvPr>
          <p:cNvSpPr txBox="1"/>
          <p:nvPr/>
        </p:nvSpPr>
        <p:spPr>
          <a:xfrm rot="-5400000">
            <a:off x="5104555" y="3315918"/>
            <a:ext cx="3657600"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dirty="0">
                <a:solidFill>
                  <a:schemeClr val="tx1">
                    <a:lumMod val="50000"/>
                  </a:schemeClr>
                </a:solidFill>
              </a:rPr>
              <a:t>Speedup</a:t>
            </a:r>
          </a:p>
        </p:txBody>
      </p:sp>
      <mc:AlternateContent xmlns:mc="http://schemas.openxmlformats.org/markup-compatibility/2006">
        <mc:Choice xmlns:a14="http://schemas.microsoft.com/office/drawing/2010/main" Requires="a14">
          <p:sp>
            <p:nvSpPr>
              <p:cNvPr id="14" name="Google Shape;507;p51">
                <a:extLst>
                  <a:ext uri="{FF2B5EF4-FFF2-40B4-BE49-F238E27FC236}">
                    <a16:creationId xmlns:a16="http://schemas.microsoft.com/office/drawing/2014/main" id="{1169E76A-7B43-6648-ACC5-251D7E60E730}"/>
                  </a:ext>
                </a:extLst>
              </p:cNvPr>
              <p:cNvSpPr txBox="1">
                <a:spLocks/>
              </p:cNvSpPr>
              <p:nvPr/>
            </p:nvSpPr>
            <p:spPr>
              <a:xfrm>
                <a:off x="6812687" y="691832"/>
                <a:ext cx="4705303"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200" dirty="0">
                    <a:solidFill>
                      <a:srgbClr val="FF0000"/>
                    </a:solidFill>
                    <a:latin typeface="Google Sans" panose="020B0503030502040204" pitchFamily="34" charset="0"/>
                  </a:rPr>
                  <a:t>Total time = </a:t>
                </a:r>
                <a14:m>
                  <m:oMath xmlns:m="http://schemas.openxmlformats.org/officeDocument/2006/math">
                    <m:f>
                      <m:fPr>
                        <m:ctrlPr>
                          <a:rPr lang="ar-AE" sz="3200" i="1">
                            <a:solidFill>
                              <a:srgbClr val="FF0000"/>
                            </a:solidFill>
                            <a:latin typeface="Cambria Math" panose="02040503050406030204" pitchFamily="18" charset="0"/>
                          </a:rPr>
                        </m:ctrlPr>
                      </m:fPr>
                      <m:num>
                        <m:r>
                          <a:rPr lang="ar-AE" sz="3200" i="1">
                            <a:solidFill>
                              <a:srgbClr val="FF0000"/>
                            </a:solidFill>
                            <a:latin typeface="Cambria Math" panose="02040503050406030204" pitchFamily="18" charset="0"/>
                          </a:rPr>
                          <m:t>1</m:t>
                        </m:r>
                      </m:num>
                      <m:den>
                        <m:r>
                          <a:rPr lang="ar-AE" sz="3200" i="1">
                            <a:solidFill>
                              <a:srgbClr val="FF0000"/>
                            </a:solidFill>
                            <a:latin typeface="Cambria Math" panose="02040503050406030204" pitchFamily="18" charset="0"/>
                          </a:rPr>
                          <m:t>2</m:t>
                        </m:r>
                      </m:den>
                    </m:f>
                  </m:oMath>
                </a14:m>
                <a:r>
                  <a:rPr lang="ar-AE" sz="3200" dirty="0">
                    <a:solidFill>
                      <a:srgbClr val="FF0000"/>
                    </a:solidFill>
                    <a:latin typeface="Google Sans" panose="020B0503030502040204" pitchFamily="34" charset="0"/>
                  </a:rPr>
                  <a:t> </a:t>
                </a:r>
                <a:r>
                  <a:rPr lang="en-US" sz="3200" dirty="0">
                    <a:solidFill>
                      <a:srgbClr val="FF0000"/>
                    </a:solidFill>
                    <a:latin typeface="Google Sans" panose="020B0503030502040204" pitchFamily="34" charset="0"/>
                  </a:rPr>
                  <a:t>input time</a:t>
                </a:r>
              </a:p>
            </p:txBody>
          </p:sp>
        </mc:Choice>
        <mc:Fallback>
          <p:sp>
            <p:nvSpPr>
              <p:cNvPr id="14" name="Google Shape;507;p51">
                <a:extLst>
                  <a:ext uri="{FF2B5EF4-FFF2-40B4-BE49-F238E27FC236}">
                    <a16:creationId xmlns:a16="http://schemas.microsoft.com/office/drawing/2014/main" id="{1169E76A-7B43-6648-ACC5-251D7E60E730}"/>
                  </a:ext>
                </a:extLst>
              </p:cNvPr>
              <p:cNvSpPr txBox="1">
                <a:spLocks noRot="1" noChangeAspect="1" noMove="1" noResize="1" noEditPoints="1" noAdjustHandles="1" noChangeArrowheads="1" noChangeShapeType="1" noTextEdit="1"/>
              </p:cNvSpPr>
              <p:nvPr/>
            </p:nvSpPr>
            <p:spPr>
              <a:xfrm>
                <a:off x="6812687" y="691832"/>
                <a:ext cx="4705303" cy="552449"/>
              </a:xfrm>
              <a:prstGeom prst="rect">
                <a:avLst/>
              </a:prstGeom>
              <a:blipFill>
                <a:blip r:embed="rId9"/>
                <a:stretch>
                  <a:fillRect b="-64835"/>
                </a:stretch>
              </a:blipFill>
              <a:ln>
                <a:noFill/>
              </a:ln>
            </p:spPr>
            <p:txBody>
              <a:bodyPr/>
              <a:lstStyle/>
              <a:p>
                <a:r>
                  <a:rPr lang="LID4096">
                    <a:noFill/>
                  </a:rPr>
                  <a:t> </a:t>
                </a:r>
              </a:p>
            </p:txBody>
          </p:sp>
        </mc:Fallback>
      </mc:AlternateContent>
      <p:cxnSp>
        <p:nvCxnSpPr>
          <p:cNvPr id="16" name="Straight Arrow Connector 15">
            <a:extLst>
              <a:ext uri="{FF2B5EF4-FFF2-40B4-BE49-F238E27FC236}">
                <a16:creationId xmlns:a16="http://schemas.microsoft.com/office/drawing/2014/main" id="{A9AE3B4A-9BC6-4A7E-8FED-2D0D744C26B4}"/>
              </a:ext>
            </a:extLst>
          </p:cNvPr>
          <p:cNvCxnSpPr>
            <a:cxnSpLocks/>
          </p:cNvCxnSpPr>
          <p:nvPr/>
        </p:nvCxnSpPr>
        <p:spPr>
          <a:xfrm>
            <a:off x="5770135" y="2887907"/>
            <a:ext cx="958035"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pic>
        <p:nvPicPr>
          <p:cNvPr id="2" name="pool-constant">
            <a:hlinkClick r:id="" action="ppaction://media"/>
            <a:extLst>
              <a:ext uri="{FF2B5EF4-FFF2-40B4-BE49-F238E27FC236}">
                <a16:creationId xmlns:a16="http://schemas.microsoft.com/office/drawing/2014/main" id="{EEE3E6CB-0D64-4D7A-8B0F-B5164CE079D1}"/>
              </a:ext>
            </a:extLst>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1638357" y="1563850"/>
            <a:ext cx="3708400" cy="3826933"/>
          </a:xfrm>
          <a:prstGeom prst="rect">
            <a:avLst/>
          </a:prstGeom>
        </p:spPr>
      </p:pic>
      <p:pic>
        <p:nvPicPr>
          <p:cNvPr id="4" name="pool-adaptive">
            <a:hlinkClick r:id="" action="ppaction://media"/>
            <a:extLst>
              <a:ext uri="{FF2B5EF4-FFF2-40B4-BE49-F238E27FC236}">
                <a16:creationId xmlns:a16="http://schemas.microsoft.com/office/drawing/2014/main" id="{8A9C9F97-A801-45EA-9791-C8592ED10779}"/>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7311139" y="1554008"/>
            <a:ext cx="3708400" cy="3826933"/>
          </a:xfrm>
          <a:prstGeom prst="rect">
            <a:avLst/>
          </a:prstGeom>
        </p:spPr>
      </p:pic>
    </p:spTree>
    <p:custDataLst>
      <p:tags r:id="rId1"/>
    </p:custDataLst>
    <p:extLst>
      <p:ext uri="{BB962C8B-B14F-4D97-AF65-F5344CB8AC3E}">
        <p14:creationId xmlns:p14="http://schemas.microsoft.com/office/powerpoint/2010/main" val="34843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8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0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mediacall" presetSubtype="0" fill="hold" nodeType="withEffect">
                                  <p:stCondLst>
                                    <p:cond delay="0"/>
                                  </p:stCondLst>
                                  <p:childTnLst>
                                    <p:cmd type="call" cmd="playFrom(0.0)">
                                      <p:cBhvr>
                                        <p:cTn id="33"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2"/>
                </p:tgtEl>
              </p:cMediaNode>
            </p:video>
            <p:seq concurrent="1" nextAc="seek">
              <p:cTn id="35" restart="whenNotActive" fill="hold" evtFilter="cancelBubble" nodeType="interactiveSeq">
                <p:stCondLst>
                  <p:cond evt="onClick" delay="0">
                    <p:tgtEl>
                      <p:spTgt spid="2"/>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2"/>
                                        </p:tgtEl>
                                      </p:cBhvr>
                                    </p:cmd>
                                  </p:childTnLst>
                                </p:cTn>
                              </p:par>
                            </p:childTnLst>
                          </p:cTn>
                        </p:par>
                      </p:childTnLst>
                    </p:cTn>
                  </p:par>
                </p:childTnLst>
              </p:cTn>
              <p:nextCondLst>
                <p:cond evt="onClick" delay="0">
                  <p:tgtEl>
                    <p:spTgt spid="2"/>
                  </p:tgtEl>
                </p:cond>
              </p:nextCondLst>
            </p:seq>
            <p:video>
              <p:cMediaNode vol="80000">
                <p:cTn id="40" fill="hold" display="0">
                  <p:stCondLst>
                    <p:cond delay="indefinite"/>
                  </p:stCondLst>
                </p:cTn>
                <p:tgtEl>
                  <p:spTgt spid="4"/>
                </p:tgtEl>
              </p:cMediaNode>
            </p:video>
            <p:seq concurrent="1" nextAc="seek">
              <p:cTn id="41" restart="whenNotActive" fill="hold" evtFilter="cancelBubble" nodeType="interactiveSeq">
                <p:stCondLst>
                  <p:cond evt="onClick" delay="0">
                    <p:tgtEl>
                      <p:spTgt spid="4"/>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4"/>
                                        </p:tgtEl>
                                      </p:cBhvr>
                                    </p:cmd>
                                  </p:childTnLst>
                                </p:cTn>
                              </p:par>
                            </p:childTnLst>
                          </p:cTn>
                        </p:par>
                      </p:childTnLst>
                    </p:cTn>
                  </p:par>
                </p:childTnLst>
              </p:cTn>
              <p:nextCondLst>
                <p:cond evt="onClick" delay="0">
                  <p:tgtEl>
                    <p:spTgt spid="4"/>
                  </p:tgtEl>
                </p:cond>
              </p:nextCondLst>
            </p:seq>
          </p:childTnLst>
        </p:cTn>
      </p:par>
    </p:tnLst>
    <p:bldLst>
      <p:bldP spid="507" grpId="0"/>
      <p:bldP spid="503" grpId="0"/>
      <p:bldP spid="504" grpId="0"/>
      <p:bldP spid="3" grpId="0"/>
      <p:bldP spid="10" grpId="0"/>
      <p:bldP spid="11"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8" name="dancing-adaptive1">
            <a:hlinkClick r:id="" action="ppaction://media"/>
            <a:extLst>
              <a:ext uri="{FF2B5EF4-FFF2-40B4-BE49-F238E27FC236}">
                <a16:creationId xmlns:a16="http://schemas.microsoft.com/office/drawing/2014/main" id="{07596175-B416-4FBC-A70B-484ED29D2F54}"/>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6784250" y="1495360"/>
            <a:ext cx="4656647" cy="3912433"/>
          </a:xfrm>
          <a:prstGeom prst="rect">
            <a:avLst/>
          </a:prstGeom>
        </p:spPr>
      </p:pic>
      <p:pic>
        <p:nvPicPr>
          <p:cNvPr id="5" name="dancing-constant1">
            <a:hlinkClick r:id="" action="ppaction://media"/>
            <a:extLst>
              <a:ext uri="{FF2B5EF4-FFF2-40B4-BE49-F238E27FC236}">
                <a16:creationId xmlns:a16="http://schemas.microsoft.com/office/drawing/2014/main" id="{18819929-E1CF-4A04-A916-73AFEAE562A2}"/>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1084517" y="1495360"/>
            <a:ext cx="4656647" cy="3912433"/>
          </a:xfrm>
          <a:prstGeom prst="rect">
            <a:avLst/>
          </a:prstGeom>
        </p:spPr>
      </p:pic>
      <p:sp>
        <p:nvSpPr>
          <p:cNvPr id="502" name="Google Shape;502;p51"/>
          <p:cNvSpPr txBox="1">
            <a:spLocks noGrp="1"/>
          </p:cNvSpPr>
          <p:nvPr>
            <p:ph type="title" idx="4294967295"/>
          </p:nvPr>
        </p:nvSpPr>
        <p:spPr>
          <a:xfrm>
            <a:off x="768639" y="105881"/>
            <a:ext cx="10394949" cy="552449"/>
          </a:xfrm>
          <a:prstGeom prst="rect">
            <a:avLst/>
          </a:prstGeom>
          <a:noFill/>
          <a:ln>
            <a:noFill/>
          </a:ln>
        </p:spPr>
        <p:txBody>
          <a:bodyPr spcFirstLastPara="1" vert="horz" wrap="square" lIns="121900" tIns="121900" rIns="121900" bIns="121900" rtlCol="0" anchor="t" anchorCtr="0">
            <a:noAutofit/>
          </a:bodyPr>
          <a:lstStyle/>
          <a:p>
            <a:pPr algn="ctr">
              <a:spcBef>
                <a:spcPts val="0"/>
              </a:spcBef>
              <a:buSzPts val="2400"/>
            </a:pPr>
            <a:r>
              <a:rPr lang="en" b="1" dirty="0">
                <a:solidFill>
                  <a:schemeClr val="tx1">
                    <a:lumMod val="50000"/>
                  </a:schemeClr>
                </a:solidFill>
                <a:latin typeface="Google Sans" panose="020B0503030502040204" pitchFamily="34" charset="0"/>
              </a:rPr>
              <a:t>Adaptive video speedup</a:t>
            </a:r>
            <a:endParaRPr b="1" dirty="0">
              <a:solidFill>
                <a:schemeClr val="tx1">
                  <a:lumMod val="50000"/>
                </a:schemeClr>
              </a:solidFill>
              <a:latin typeface="Google Sans" panose="020B0503030502040204" pitchFamily="34" charset="0"/>
            </a:endParaRPr>
          </a:p>
        </p:txBody>
      </p:sp>
      <mc:AlternateContent xmlns:mc="http://schemas.openxmlformats.org/markup-compatibility/2006" xmlns:a14="http://schemas.microsoft.com/office/drawing/2010/main">
        <mc:Choice Requires="a14">
          <p:sp>
            <p:nvSpPr>
              <p:cNvPr id="507" name="Google Shape;507;p51"/>
              <p:cNvSpPr txBox="1">
                <a:spLocks noGrp="1"/>
              </p:cNvSpPr>
              <p:nvPr>
                <p:ph type="title" idx="4294967295"/>
              </p:nvPr>
            </p:nvSpPr>
            <p:spPr>
              <a:xfrm>
                <a:off x="945062" y="691833"/>
                <a:ext cx="4705351" cy="552449"/>
              </a:xfrm>
              <a:prstGeom prst="rect">
                <a:avLst/>
              </a:prstGeom>
              <a:noFill/>
              <a:ln>
                <a:noFill/>
              </a:ln>
            </p:spPr>
            <p:txBody>
              <a:bodyPr spcFirstLastPara="1" vert="horz" wrap="square" lIns="121900" tIns="121900" rIns="121900" bIns="121900" rtlCol="0" anchor="t" anchorCtr="0">
                <a:noAutofit/>
              </a:bodyPr>
              <a:lstStyle/>
              <a:p>
                <a:pPr algn="ctr">
                  <a:spcBef>
                    <a:spcPts val="0"/>
                  </a:spcBef>
                  <a:buSzPts val="2400"/>
                </a:pPr>
                <a:r>
                  <a:rPr lang="en" sz="3200" dirty="0">
                    <a:solidFill>
                      <a:srgbClr val="FF0000"/>
                    </a:solidFill>
                    <a:latin typeface="Google Sans" panose="020B0503030502040204" pitchFamily="34" charset="0"/>
                  </a:rPr>
                  <a:t>Total time = </a:t>
                </a:r>
                <a14:m>
                  <m:oMath xmlns:m="http://schemas.openxmlformats.org/officeDocument/2006/math">
                    <m:f>
                      <m:fPr>
                        <m:ctrlPr>
                          <a:rPr lang="en-US" sz="3200" b="0" i="1" smtClean="0">
                            <a:solidFill>
                              <a:srgbClr val="FF0000"/>
                            </a:solidFill>
                            <a:latin typeface="Cambria Math" panose="02040503050406030204" pitchFamily="18" charset="0"/>
                          </a:rPr>
                        </m:ctrlPr>
                      </m:fPr>
                      <m:num>
                        <m:r>
                          <a:rPr lang="en-US" sz="3200" b="0" i="1" smtClean="0">
                            <a:solidFill>
                              <a:srgbClr val="FF0000"/>
                            </a:solidFill>
                            <a:latin typeface="Cambria Math" panose="02040503050406030204" pitchFamily="18" charset="0"/>
                          </a:rPr>
                          <m:t>1</m:t>
                        </m:r>
                      </m:num>
                      <m:den>
                        <m:r>
                          <a:rPr lang="en-US" sz="3200" b="0" i="1" smtClean="0">
                            <a:solidFill>
                              <a:srgbClr val="FF0000"/>
                            </a:solidFill>
                            <a:latin typeface="Cambria Math" panose="02040503050406030204" pitchFamily="18" charset="0"/>
                          </a:rPr>
                          <m:t>2</m:t>
                        </m:r>
                      </m:den>
                    </m:f>
                  </m:oMath>
                </a14:m>
                <a:r>
                  <a:rPr lang="en-US" sz="3200" dirty="0">
                    <a:solidFill>
                      <a:srgbClr val="FF0000"/>
                    </a:solidFill>
                    <a:latin typeface="Google Sans" panose="020B0503030502040204" pitchFamily="34" charset="0"/>
                  </a:rPr>
                  <a:t> input time</a:t>
                </a:r>
                <a:endParaRPr sz="3200" dirty="0">
                  <a:solidFill>
                    <a:srgbClr val="FF0000"/>
                  </a:solidFill>
                  <a:latin typeface="Google Sans" panose="020B0503030502040204" pitchFamily="34" charset="0"/>
                </a:endParaRPr>
              </a:p>
            </p:txBody>
          </p:sp>
        </mc:Choice>
        <mc:Fallback xmlns="">
          <p:sp>
            <p:nvSpPr>
              <p:cNvPr id="507" name="Google Shape;507;p51"/>
              <p:cNvSpPr txBox="1">
                <a:spLocks noGrp="1" noRot="1" noChangeAspect="1" noMove="1" noResize="1" noEditPoints="1" noAdjustHandles="1" noChangeArrowheads="1" noChangeShapeType="1" noTextEdit="1"/>
              </p:cNvSpPr>
              <p:nvPr>
                <p:ph type="title" idx="4294967295"/>
              </p:nvPr>
            </p:nvSpPr>
            <p:spPr>
              <a:xfrm>
                <a:off x="945062" y="691833"/>
                <a:ext cx="4705351" cy="552449"/>
              </a:xfrm>
              <a:prstGeom prst="rect">
                <a:avLst/>
              </a:prstGeom>
              <a:blipFill>
                <a:blip r:embed="rId10"/>
                <a:stretch>
                  <a:fillRect b="-64835"/>
                </a:stretch>
              </a:blipFill>
              <a:ln>
                <a:noFill/>
              </a:ln>
            </p:spPr>
            <p:txBody>
              <a:bodyPr/>
              <a:lstStyle/>
              <a:p>
                <a:r>
                  <a:rPr lang="LID4096">
                    <a:noFill/>
                  </a:rPr>
                  <a:t> </a:t>
                </a:r>
              </a:p>
            </p:txBody>
          </p:sp>
        </mc:Fallback>
      </mc:AlternateContent>
      <p:sp>
        <p:nvSpPr>
          <p:cNvPr id="503" name="Google Shape;503;p51"/>
          <p:cNvSpPr txBox="1"/>
          <p:nvPr/>
        </p:nvSpPr>
        <p:spPr>
          <a:xfrm>
            <a:off x="1310518" y="5749195"/>
            <a:ext cx="4195516" cy="552400"/>
          </a:xfrm>
          <a:prstGeom prst="rect">
            <a:avLst/>
          </a:prstGeom>
          <a:noFill/>
          <a:ln>
            <a:noFill/>
          </a:ln>
        </p:spPr>
        <p:txBody>
          <a:bodyPr spcFirstLastPara="1" wrap="square" lIns="121900" tIns="121900" rIns="121900" bIns="121900" anchor="t" anchorCtr="0">
            <a:noAutofit/>
          </a:bodyPr>
          <a:lstStyle/>
          <a:p>
            <a:pPr algn="ctr">
              <a:lnSpc>
                <a:spcPct val="90000"/>
              </a:lnSpc>
              <a:buClr>
                <a:srgbClr val="3C4043"/>
              </a:buClr>
              <a:buSzPts val="2400"/>
            </a:pPr>
            <a:r>
              <a:rPr lang="en" sz="3200" b="1" dirty="0">
                <a:solidFill>
                  <a:schemeClr val="tx1">
                    <a:lumMod val="50000"/>
                  </a:schemeClr>
                </a:solidFill>
                <a:latin typeface="Google Sans" panose="020B0503030502040204" pitchFamily="34" charset="0"/>
              </a:rPr>
              <a:t>Uniform</a:t>
            </a:r>
            <a:r>
              <a:rPr lang="en" sz="3200" dirty="0">
                <a:solidFill>
                  <a:schemeClr val="tx1">
                    <a:lumMod val="50000"/>
                  </a:schemeClr>
                </a:solidFill>
                <a:latin typeface="Google Sans" panose="020B0503030502040204" pitchFamily="34" charset="0"/>
              </a:rPr>
              <a:t> Speedup</a:t>
            </a:r>
            <a:endParaRPr sz="3200" dirty="0">
              <a:solidFill>
                <a:schemeClr val="tx1">
                  <a:lumMod val="50000"/>
                </a:schemeClr>
              </a:solidFill>
              <a:latin typeface="Google Sans" panose="020B0503030502040204" pitchFamily="34" charset="0"/>
            </a:endParaRPr>
          </a:p>
        </p:txBody>
      </p:sp>
      <p:sp>
        <p:nvSpPr>
          <p:cNvPr id="504" name="Google Shape;504;p51"/>
          <p:cNvSpPr txBox="1"/>
          <p:nvPr/>
        </p:nvSpPr>
        <p:spPr>
          <a:xfrm>
            <a:off x="6771140" y="5758889"/>
            <a:ext cx="4930312" cy="552400"/>
          </a:xfrm>
          <a:prstGeom prst="rect">
            <a:avLst/>
          </a:prstGeom>
          <a:noFill/>
          <a:ln>
            <a:noFill/>
          </a:ln>
        </p:spPr>
        <p:txBody>
          <a:bodyPr spcFirstLastPara="1" wrap="square" lIns="121900" tIns="121900" rIns="121900" bIns="121900" anchor="t" anchorCtr="0">
            <a:noAutofit/>
          </a:bodyPr>
          <a:lstStyle/>
          <a:p>
            <a:pPr algn="ctr">
              <a:lnSpc>
                <a:spcPct val="90000"/>
              </a:lnSpc>
              <a:buClr>
                <a:srgbClr val="3C4043"/>
              </a:buClr>
              <a:buSzPts val="2400"/>
            </a:pPr>
            <a:r>
              <a:rPr lang="en" sz="3200" b="1" dirty="0">
                <a:solidFill>
                  <a:srgbClr val="00B050"/>
                </a:solidFill>
                <a:latin typeface="Google Sans" panose="020B0503030502040204" pitchFamily="34" charset="0"/>
                <a:sym typeface="Arial"/>
              </a:rPr>
              <a:t>Adaptive</a:t>
            </a:r>
            <a:r>
              <a:rPr lang="en" sz="3200" dirty="0">
                <a:solidFill>
                  <a:schemeClr val="tx1">
                    <a:lumMod val="50000"/>
                  </a:schemeClr>
                </a:solidFill>
                <a:latin typeface="Google Sans" panose="020B0503030502040204" pitchFamily="34" charset="0"/>
                <a:sym typeface="Arial"/>
              </a:rPr>
              <a:t> </a:t>
            </a:r>
            <a:r>
              <a:rPr lang="en" sz="3200" dirty="0">
                <a:solidFill>
                  <a:schemeClr val="tx1">
                    <a:lumMod val="50000"/>
                  </a:schemeClr>
                </a:solidFill>
                <a:latin typeface="Google Sans" panose="020B0503030502040204" pitchFamily="34" charset="0"/>
              </a:rPr>
              <a:t>Speedup </a:t>
            </a:r>
            <a:r>
              <a:rPr lang="en" sz="3200" dirty="0">
                <a:solidFill>
                  <a:schemeClr val="tx1">
                    <a:lumMod val="50000"/>
                  </a:schemeClr>
                </a:solidFill>
                <a:latin typeface="Google Sans" panose="020B0503030502040204" pitchFamily="34" charset="0"/>
                <a:sym typeface="Arial"/>
              </a:rPr>
              <a:t>(ours)</a:t>
            </a:r>
            <a:endParaRPr sz="3200" dirty="0">
              <a:solidFill>
                <a:schemeClr val="tx1">
                  <a:lumMod val="50000"/>
                </a:schemeClr>
              </a:solidFill>
              <a:latin typeface="Google Sans" panose="020B0503030502040204" pitchFamily="34" charset="0"/>
            </a:endParaRPr>
          </a:p>
        </p:txBody>
      </p:sp>
      <p:sp>
        <p:nvSpPr>
          <p:cNvPr id="3" name="TextBox 2">
            <a:extLst>
              <a:ext uri="{FF2B5EF4-FFF2-40B4-BE49-F238E27FC236}">
                <a16:creationId xmlns:a16="http://schemas.microsoft.com/office/drawing/2014/main" id="{738CDB97-3571-44AE-873C-67A6D4B18073}"/>
              </a:ext>
            </a:extLst>
          </p:cNvPr>
          <p:cNvSpPr txBox="1"/>
          <p:nvPr/>
        </p:nvSpPr>
        <p:spPr>
          <a:xfrm>
            <a:off x="3094761" y="5413318"/>
            <a:ext cx="1029564"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l"/>
            <a:r>
              <a:rPr lang="en-US" sz="2400" dirty="0">
                <a:solidFill>
                  <a:schemeClr val="tx1">
                    <a:lumMod val="50000"/>
                  </a:schemeClr>
                </a:solidFill>
                <a:latin typeface="Google Sans" panose="020B0503030502040204" pitchFamily="34" charset="0"/>
              </a:rPr>
              <a:t>Time</a:t>
            </a:r>
          </a:p>
        </p:txBody>
      </p:sp>
      <p:sp>
        <p:nvSpPr>
          <p:cNvPr id="10" name="TextBox 9">
            <a:extLst>
              <a:ext uri="{FF2B5EF4-FFF2-40B4-BE49-F238E27FC236}">
                <a16:creationId xmlns:a16="http://schemas.microsoft.com/office/drawing/2014/main" id="{9790139A-19B9-4D48-BB88-4844A9DDE73A}"/>
              </a:ext>
            </a:extLst>
          </p:cNvPr>
          <p:cNvSpPr txBox="1"/>
          <p:nvPr/>
        </p:nvSpPr>
        <p:spPr>
          <a:xfrm>
            <a:off x="8762320" y="5423245"/>
            <a:ext cx="3657600"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l"/>
            <a:r>
              <a:rPr lang="en-US" sz="2400" dirty="0">
                <a:solidFill>
                  <a:schemeClr val="tx1">
                    <a:lumMod val="50000"/>
                  </a:schemeClr>
                </a:solidFill>
                <a:latin typeface="Google Sans" panose="020B0503030502040204" pitchFamily="34" charset="0"/>
              </a:rPr>
              <a:t>Time</a:t>
            </a:r>
          </a:p>
        </p:txBody>
      </p:sp>
      <p:sp>
        <p:nvSpPr>
          <p:cNvPr id="11" name="TextBox 10">
            <a:extLst>
              <a:ext uri="{FF2B5EF4-FFF2-40B4-BE49-F238E27FC236}">
                <a16:creationId xmlns:a16="http://schemas.microsoft.com/office/drawing/2014/main" id="{FB5B7828-C6DF-4ED0-83C0-6E32DF0190EE}"/>
              </a:ext>
            </a:extLst>
          </p:cNvPr>
          <p:cNvSpPr txBox="1"/>
          <p:nvPr/>
        </p:nvSpPr>
        <p:spPr>
          <a:xfrm rot="-5400000">
            <a:off x="89339" y="4259821"/>
            <a:ext cx="1449235"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dirty="0">
                <a:solidFill>
                  <a:schemeClr val="tx1">
                    <a:lumMod val="50000"/>
                  </a:schemeClr>
                </a:solidFill>
              </a:rPr>
              <a:t>Speedup</a:t>
            </a:r>
          </a:p>
        </p:txBody>
      </p:sp>
      <p:sp>
        <p:nvSpPr>
          <p:cNvPr id="12" name="TextBox 11">
            <a:extLst>
              <a:ext uri="{FF2B5EF4-FFF2-40B4-BE49-F238E27FC236}">
                <a16:creationId xmlns:a16="http://schemas.microsoft.com/office/drawing/2014/main" id="{23B006E8-352A-4DF4-A516-074A63FCC213}"/>
              </a:ext>
            </a:extLst>
          </p:cNvPr>
          <p:cNvSpPr txBox="1"/>
          <p:nvPr/>
        </p:nvSpPr>
        <p:spPr>
          <a:xfrm rot="-5400000">
            <a:off x="4729489" y="3155638"/>
            <a:ext cx="3657600"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dirty="0">
                <a:solidFill>
                  <a:schemeClr val="tx1">
                    <a:lumMod val="50000"/>
                  </a:schemeClr>
                </a:solidFill>
              </a:rPr>
              <a:t>Speedup</a:t>
            </a:r>
          </a:p>
        </p:txBody>
      </p:sp>
      <mc:AlternateContent xmlns:mc="http://schemas.openxmlformats.org/markup-compatibility/2006" xmlns:a14="http://schemas.microsoft.com/office/drawing/2010/main">
        <mc:Choice Requires="a14">
          <p:sp>
            <p:nvSpPr>
              <p:cNvPr id="14" name="Google Shape;507;p51">
                <a:extLst>
                  <a:ext uri="{FF2B5EF4-FFF2-40B4-BE49-F238E27FC236}">
                    <a16:creationId xmlns:a16="http://schemas.microsoft.com/office/drawing/2014/main" id="{1169E76A-7B43-6648-ACC5-251D7E60E730}"/>
                  </a:ext>
                </a:extLst>
              </p:cNvPr>
              <p:cNvSpPr txBox="1">
                <a:spLocks/>
              </p:cNvSpPr>
              <p:nvPr/>
            </p:nvSpPr>
            <p:spPr>
              <a:xfrm>
                <a:off x="6821319" y="691833"/>
                <a:ext cx="4705303"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US" sz="3200" dirty="0">
                    <a:solidFill>
                      <a:srgbClr val="FF0000"/>
                    </a:solidFill>
                    <a:latin typeface="Google Sans" panose="020B0503030502040204" pitchFamily="34" charset="0"/>
                  </a:rPr>
                  <a:t>Total time = </a:t>
                </a:r>
                <a14:m>
                  <m:oMath xmlns:m="http://schemas.openxmlformats.org/officeDocument/2006/math">
                    <m:f>
                      <m:fPr>
                        <m:ctrlPr>
                          <a:rPr lang="ar-AE" sz="3200" i="1">
                            <a:solidFill>
                              <a:srgbClr val="FF0000"/>
                            </a:solidFill>
                            <a:latin typeface="Cambria Math" panose="02040503050406030204" pitchFamily="18" charset="0"/>
                          </a:rPr>
                        </m:ctrlPr>
                      </m:fPr>
                      <m:num>
                        <m:r>
                          <a:rPr lang="ar-AE" sz="3200" i="1">
                            <a:solidFill>
                              <a:srgbClr val="FF0000"/>
                            </a:solidFill>
                            <a:latin typeface="Cambria Math" panose="02040503050406030204" pitchFamily="18" charset="0"/>
                          </a:rPr>
                          <m:t>1</m:t>
                        </m:r>
                      </m:num>
                      <m:den>
                        <m:r>
                          <a:rPr lang="ar-AE" sz="3200" i="1">
                            <a:solidFill>
                              <a:srgbClr val="FF0000"/>
                            </a:solidFill>
                            <a:latin typeface="Cambria Math" panose="02040503050406030204" pitchFamily="18" charset="0"/>
                          </a:rPr>
                          <m:t>2</m:t>
                        </m:r>
                      </m:den>
                    </m:f>
                  </m:oMath>
                </a14:m>
                <a:r>
                  <a:rPr lang="ar-AE" sz="3200" dirty="0">
                    <a:solidFill>
                      <a:srgbClr val="FF0000"/>
                    </a:solidFill>
                    <a:latin typeface="Google Sans" panose="020B0503030502040204" pitchFamily="34" charset="0"/>
                  </a:rPr>
                  <a:t> </a:t>
                </a:r>
                <a:r>
                  <a:rPr lang="en-US" sz="3200" dirty="0">
                    <a:solidFill>
                      <a:srgbClr val="FF0000"/>
                    </a:solidFill>
                    <a:latin typeface="Google Sans" panose="020B0503030502040204" pitchFamily="34" charset="0"/>
                  </a:rPr>
                  <a:t>input time</a:t>
                </a:r>
              </a:p>
            </p:txBody>
          </p:sp>
        </mc:Choice>
        <mc:Fallback xmlns="">
          <p:sp>
            <p:nvSpPr>
              <p:cNvPr id="14" name="Google Shape;507;p51">
                <a:extLst>
                  <a:ext uri="{FF2B5EF4-FFF2-40B4-BE49-F238E27FC236}">
                    <a16:creationId xmlns:a16="http://schemas.microsoft.com/office/drawing/2014/main" id="{1169E76A-7B43-6648-ACC5-251D7E60E730}"/>
                  </a:ext>
                </a:extLst>
              </p:cNvPr>
              <p:cNvSpPr txBox="1">
                <a:spLocks noRot="1" noChangeAspect="1" noMove="1" noResize="1" noEditPoints="1" noAdjustHandles="1" noChangeArrowheads="1" noChangeShapeType="1" noTextEdit="1"/>
              </p:cNvSpPr>
              <p:nvPr/>
            </p:nvSpPr>
            <p:spPr>
              <a:xfrm>
                <a:off x="6821319" y="691833"/>
                <a:ext cx="4705303" cy="552449"/>
              </a:xfrm>
              <a:prstGeom prst="rect">
                <a:avLst/>
              </a:prstGeom>
              <a:blipFill>
                <a:blip r:embed="rId11"/>
                <a:stretch>
                  <a:fillRect b="-64835"/>
                </a:stretch>
              </a:blipFill>
              <a:ln>
                <a:noFill/>
              </a:ln>
            </p:spPr>
            <p:txBody>
              <a:bodyPr/>
              <a:lstStyle/>
              <a:p>
                <a:r>
                  <a:rPr lang="LID4096">
                    <a:noFill/>
                  </a:rPr>
                  <a:t> </a:t>
                </a:r>
              </a:p>
            </p:txBody>
          </p:sp>
        </mc:Fallback>
      </mc:AlternateContent>
      <p:cxnSp>
        <p:nvCxnSpPr>
          <p:cNvPr id="16" name="Straight Arrow Connector 15">
            <a:extLst>
              <a:ext uri="{FF2B5EF4-FFF2-40B4-BE49-F238E27FC236}">
                <a16:creationId xmlns:a16="http://schemas.microsoft.com/office/drawing/2014/main" id="{A9AE3B4A-9BC6-4A7E-8FED-2D0D744C26B4}"/>
              </a:ext>
            </a:extLst>
          </p:cNvPr>
          <p:cNvCxnSpPr>
            <a:cxnSpLocks/>
          </p:cNvCxnSpPr>
          <p:nvPr/>
        </p:nvCxnSpPr>
        <p:spPr>
          <a:xfrm>
            <a:off x="5770135" y="2887907"/>
            <a:ext cx="958035"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7300" fill="hold"/>
                                        <p:tgtEl>
                                          <p:spTgt spid="5"/>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04"/>
                                        </p:tgtEl>
                                        <p:attrNameLst>
                                          <p:attrName>style.visibility</p:attrName>
                                        </p:attrNameLst>
                                      </p:cBhvr>
                                      <p:to>
                                        <p:strVal val="visible"/>
                                      </p:to>
                                    </p:set>
                                  </p:childTnLst>
                                </p:cTn>
                              </p:par>
                              <p:par>
                                <p:cTn id="32" presetID="1" presetClass="mediacall" presetSubtype="0" fill="hold" nodeType="withEffect">
                                  <p:stCondLst>
                                    <p:cond delay="0"/>
                                  </p:stCondLst>
                                  <p:childTnLst>
                                    <p:cmd type="call" cmd="playFrom(0.0)">
                                      <p:cBhvr>
                                        <p:cTn id="33" dur="7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5"/>
                </p:tgtEl>
              </p:cMediaNode>
            </p:video>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5"/>
                                        </p:tgtEl>
                                      </p:cBhvr>
                                    </p:cmd>
                                  </p:childTnLst>
                                </p:cTn>
                              </p:par>
                            </p:childTnLst>
                          </p:cTn>
                        </p:par>
                      </p:childTnLst>
                    </p:cTn>
                  </p:par>
                </p:childTnLst>
              </p:cTn>
              <p:nextCondLst>
                <p:cond evt="onClick" delay="0">
                  <p:tgtEl>
                    <p:spTgt spid="5"/>
                  </p:tgtEl>
                </p:cond>
              </p:nextCondLst>
            </p:seq>
            <p:video>
              <p:cMediaNode vol="80000">
                <p:cTn id="40" repeatCount="2000" fill="hold" display="0">
                  <p:stCondLst>
                    <p:cond delay="indefinite"/>
                  </p:stCondLst>
                </p:cTn>
                <p:tgtEl>
                  <p:spTgt spid="8"/>
                </p:tgtEl>
              </p:cMediaNode>
            </p:video>
            <p:seq concurrent="1" nextAc="seek">
              <p:cTn id="41" restart="whenNotActive" fill="hold" evtFilter="cancelBubble" nodeType="interactiveSeq">
                <p:stCondLst>
                  <p:cond evt="onClick" delay="0">
                    <p:tgtEl>
                      <p:spTgt spid="8"/>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8"/>
                                        </p:tgtEl>
                                      </p:cBhvr>
                                    </p:cmd>
                                  </p:childTnLst>
                                </p:cTn>
                              </p:par>
                            </p:childTnLst>
                          </p:cTn>
                        </p:par>
                      </p:childTnLst>
                    </p:cTn>
                  </p:par>
                </p:childTnLst>
              </p:cTn>
              <p:nextCondLst>
                <p:cond evt="onClick" delay="0">
                  <p:tgtEl>
                    <p:spTgt spid="8"/>
                  </p:tgtEl>
                </p:cond>
              </p:nextCondLst>
            </p:seq>
          </p:childTnLst>
        </p:cTn>
      </p:par>
    </p:tnLst>
    <p:bldLst>
      <p:bldP spid="507" grpId="0"/>
      <p:bldP spid="503" grpId="0"/>
      <p:bldP spid="504" grpId="0"/>
      <p:bldP spid="3" grpId="0"/>
      <p:bldP spid="10" grpId="0"/>
      <p:bldP spid="11" grpId="0"/>
      <p:bldP spid="12"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E53A491-AD87-4633-9E08-49BD84D22749}"/>
              </a:ext>
            </a:extLst>
          </p:cNvPr>
          <p:cNvPicPr>
            <a:picLocks noChangeAspect="1"/>
          </p:cNvPicPr>
          <p:nvPr/>
        </p:nvPicPr>
        <p:blipFill>
          <a:blip r:embed="rId3"/>
          <a:stretch>
            <a:fillRect/>
          </a:stretch>
        </p:blipFill>
        <p:spPr>
          <a:xfrm>
            <a:off x="1485257" y="2031806"/>
            <a:ext cx="9221487" cy="2794389"/>
          </a:xfrm>
          <a:prstGeom prst="rect">
            <a:avLst/>
          </a:prstGeom>
        </p:spPr>
      </p:pic>
      <p:sp>
        <p:nvSpPr>
          <p:cNvPr id="4" name="Google Shape;502;p51">
            <a:extLst>
              <a:ext uri="{FF2B5EF4-FFF2-40B4-BE49-F238E27FC236}">
                <a16:creationId xmlns:a16="http://schemas.microsoft.com/office/drawing/2014/main" id="{2443BC70-8365-449E-8DAF-7A48F6B72DC0}"/>
              </a:ext>
            </a:extLst>
          </p:cNvPr>
          <p:cNvSpPr txBox="1">
            <a:spLocks/>
          </p:cNvSpPr>
          <p:nvPr/>
        </p:nvSpPr>
        <p:spPr>
          <a:xfrm>
            <a:off x="768639" y="105881"/>
            <a:ext cx="10394949"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sz="4800" b="1" dirty="0">
                <a:solidFill>
                  <a:schemeClr val="tx1">
                    <a:lumMod val="50000"/>
                  </a:schemeClr>
                </a:solidFill>
                <a:latin typeface="Google Sans" panose="020B0503030502040204" pitchFamily="34" charset="0"/>
              </a:rPr>
              <a:t>Adaptive Speedup Preferred in all videos of a user study</a:t>
            </a:r>
          </a:p>
        </p:txBody>
      </p:sp>
    </p:spTree>
    <p:extLst>
      <p:ext uri="{BB962C8B-B14F-4D97-AF65-F5344CB8AC3E}">
        <p14:creationId xmlns:p14="http://schemas.microsoft.com/office/powerpoint/2010/main" val="1949724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9;p53">
            <a:extLst>
              <a:ext uri="{FF2B5EF4-FFF2-40B4-BE49-F238E27FC236}">
                <a16:creationId xmlns:a16="http://schemas.microsoft.com/office/drawing/2014/main" id="{83630D19-F086-4A54-9ED8-EC2C7E4E3F18}"/>
              </a:ext>
            </a:extLst>
          </p:cNvPr>
          <p:cNvSpPr txBox="1"/>
          <p:nvPr/>
        </p:nvSpPr>
        <p:spPr>
          <a:xfrm>
            <a:off x="187957" y="397073"/>
            <a:ext cx="11816087" cy="715600"/>
          </a:xfrm>
          <a:prstGeom prst="rect">
            <a:avLst/>
          </a:prstGeom>
          <a:noFill/>
          <a:ln>
            <a:noFill/>
          </a:ln>
        </p:spPr>
        <p:txBody>
          <a:bodyPr spcFirstLastPara="1" wrap="square" lIns="121900" tIns="121900" rIns="121900" bIns="121900" anchor="t" anchorCtr="0">
            <a:noAutofit/>
          </a:bodyPr>
          <a:lstStyle/>
          <a:p>
            <a:pPr algn="ctr">
              <a:buSzPts val="2400"/>
            </a:pPr>
            <a:r>
              <a:rPr lang="en-GB" sz="4800" b="1" dirty="0">
                <a:solidFill>
                  <a:schemeClr val="dk1"/>
                </a:solidFill>
                <a:latin typeface="Google Sans" panose="020B0503030502040204" pitchFamily="34" charset="0"/>
              </a:rPr>
              <a:t>Generalization to Slowed Down Videos</a:t>
            </a:r>
            <a:endParaRPr lang="en-US" sz="2400" b="1" dirty="0">
              <a:solidFill>
                <a:schemeClr val="dk1"/>
              </a:solidFill>
              <a:latin typeface="Google Sans" panose="020B0503030502040204" pitchFamily="34" charset="0"/>
            </a:endParaRPr>
          </a:p>
        </p:txBody>
      </p:sp>
      <p:pic>
        <p:nvPicPr>
          <p:cNvPr id="3" name="dance-speediness (1)">
            <a:hlinkClick r:id="" action="ppaction://media"/>
            <a:extLst>
              <a:ext uri="{FF2B5EF4-FFF2-40B4-BE49-F238E27FC236}">
                <a16:creationId xmlns:a16="http://schemas.microsoft.com/office/drawing/2014/main" id="{3808C819-7A1B-44DD-BAE0-6214B3569F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62328" y="1933528"/>
            <a:ext cx="4030133" cy="3217333"/>
          </a:xfrm>
          <a:prstGeom prst="rect">
            <a:avLst/>
          </a:prstGeom>
        </p:spPr>
      </p:pic>
    </p:spTree>
    <p:extLst>
      <p:ext uri="{BB962C8B-B14F-4D97-AF65-F5344CB8AC3E}">
        <p14:creationId xmlns:p14="http://schemas.microsoft.com/office/powerpoint/2010/main" val="206180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15" name="Picture 14">
            <a:extLst>
              <a:ext uri="{FF2B5EF4-FFF2-40B4-BE49-F238E27FC236}">
                <a16:creationId xmlns:a16="http://schemas.microsoft.com/office/drawing/2014/main" id="{DCEACE64-65C2-4E5E-8144-2F2AD275E697}"/>
              </a:ext>
            </a:extLst>
          </p:cNvPr>
          <p:cNvPicPr>
            <a:picLocks noChangeAspect="1"/>
          </p:cNvPicPr>
          <p:nvPr/>
        </p:nvPicPr>
        <p:blipFill rotWithShape="1">
          <a:blip r:embed="rId4"/>
          <a:srcRect t="80290"/>
          <a:stretch/>
        </p:blipFill>
        <p:spPr>
          <a:xfrm>
            <a:off x="3573981" y="6279850"/>
            <a:ext cx="4549511" cy="482759"/>
          </a:xfrm>
          <a:prstGeom prst="rect">
            <a:avLst/>
          </a:prstGeom>
        </p:spPr>
      </p:pic>
      <p:sp>
        <p:nvSpPr>
          <p:cNvPr id="4" name="Rectangle 3"/>
          <p:cNvSpPr/>
          <p:nvPr/>
        </p:nvSpPr>
        <p:spPr>
          <a:xfrm>
            <a:off x="3618723" y="5988013"/>
            <a:ext cx="4433455" cy="25123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9" name="Google Shape;519;p53"/>
          <p:cNvSpPr txBox="1"/>
          <p:nvPr/>
        </p:nvSpPr>
        <p:spPr>
          <a:xfrm>
            <a:off x="1915439" y="146807"/>
            <a:ext cx="8688247" cy="715600"/>
          </a:xfrm>
          <a:prstGeom prst="rect">
            <a:avLst/>
          </a:prstGeom>
          <a:noFill/>
          <a:ln>
            <a:noFill/>
          </a:ln>
        </p:spPr>
        <p:txBody>
          <a:bodyPr spcFirstLastPara="1" wrap="square" lIns="121900" tIns="121900" rIns="121900" bIns="121900" anchor="t" anchorCtr="0">
            <a:noAutofit/>
          </a:bodyPr>
          <a:lstStyle/>
          <a:p>
            <a:pPr algn="ctr">
              <a:buSzPts val="2400"/>
            </a:pPr>
            <a:r>
              <a:rPr lang="en-US" sz="4800" b="1" dirty="0">
                <a:solidFill>
                  <a:schemeClr val="dk1"/>
                </a:solidFill>
                <a:latin typeface="Google Sans" panose="020B0503030502040204" pitchFamily="34" charset="0"/>
              </a:rPr>
              <a:t>Other </a:t>
            </a:r>
            <a:r>
              <a:rPr lang="en" sz="4800" b="1" dirty="0">
                <a:solidFill>
                  <a:schemeClr val="dk1"/>
                </a:solidFill>
                <a:latin typeface="Google Sans" panose="020B0503030502040204" pitchFamily="34" charset="0"/>
              </a:rPr>
              <a:t>self supervised tasks</a:t>
            </a:r>
            <a:endParaRPr lang="en-US" sz="2400" b="1" dirty="0">
              <a:solidFill>
                <a:schemeClr val="dk1"/>
              </a:solidFill>
              <a:latin typeface="Google Sans" panose="020B0503030502040204" pitchFamily="34" charset="0"/>
            </a:endParaRPr>
          </a:p>
        </p:txBody>
      </p:sp>
      <p:sp>
        <p:nvSpPr>
          <p:cNvPr id="46" name="TextBox 45">
            <a:extLst>
              <a:ext uri="{FF2B5EF4-FFF2-40B4-BE49-F238E27FC236}">
                <a16:creationId xmlns:a16="http://schemas.microsoft.com/office/drawing/2014/main" id="{6521D222-5C28-4471-BD86-A1B5337D8F1A}"/>
              </a:ext>
            </a:extLst>
          </p:cNvPr>
          <p:cNvSpPr txBox="1"/>
          <p:nvPr/>
        </p:nvSpPr>
        <p:spPr>
          <a:xfrm>
            <a:off x="2049992" y="3347276"/>
            <a:ext cx="7597485"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a:r>
              <a:rPr lang="en-US" sz="3200" dirty="0">
                <a:solidFill>
                  <a:srgbClr val="C00000"/>
                </a:solidFill>
                <a:effectLst>
                  <a:outerShdw blurRad="38100" dist="38100" dir="2700000" algn="tl">
                    <a:srgbClr val="000000">
                      <a:alpha val="43137"/>
                    </a:srgbClr>
                  </a:outerShdw>
                </a:effectLst>
                <a:latin typeface="Google Sans" panose="020B0503030502040204" pitchFamily="34" charset="0"/>
              </a:rPr>
              <a:t>Self Supervised</a:t>
            </a:r>
            <a:r>
              <a:rPr lang="en-US" sz="2400" dirty="0">
                <a:solidFill>
                  <a:srgbClr val="C00000"/>
                </a:solidFill>
                <a:effectLst>
                  <a:outerShdw blurRad="38100" dist="38100" dir="2700000" algn="tl">
                    <a:srgbClr val="000000">
                      <a:alpha val="43137"/>
                    </a:srgbClr>
                  </a:outerShdw>
                </a:effectLst>
                <a:latin typeface="Google Sans" panose="020B0503030502040204" pitchFamily="34" charset="0"/>
              </a:rPr>
              <a:t> </a:t>
            </a:r>
            <a:r>
              <a:rPr lang="en-US" sz="3200" dirty="0">
                <a:solidFill>
                  <a:srgbClr val="C00000"/>
                </a:solidFill>
                <a:effectLst>
                  <a:outerShdw blurRad="38100" dist="38100" dir="2700000" algn="tl">
                    <a:srgbClr val="000000">
                      <a:alpha val="43137"/>
                    </a:srgbClr>
                  </a:outerShdw>
                </a:effectLst>
                <a:latin typeface="Google Sans" panose="020B0503030502040204" pitchFamily="34" charset="0"/>
              </a:rPr>
              <a:t>Action Recognition</a:t>
            </a:r>
          </a:p>
        </p:txBody>
      </p:sp>
      <p:pic>
        <p:nvPicPr>
          <p:cNvPr id="24" name="Picture 23" descr="A screenshot of a cell phone&#10;&#10;Description generated with very high confidence">
            <a:extLst>
              <a:ext uri="{FF2B5EF4-FFF2-40B4-BE49-F238E27FC236}">
                <a16:creationId xmlns:a16="http://schemas.microsoft.com/office/drawing/2014/main" id="{9471D944-9F0E-1E40-BE58-37DF237CC4DE}"/>
              </a:ext>
            </a:extLst>
          </p:cNvPr>
          <p:cNvPicPr>
            <a:picLocks noChangeAspect="1"/>
          </p:cNvPicPr>
          <p:nvPr/>
        </p:nvPicPr>
        <p:blipFill rotWithShape="1">
          <a:blip r:embed="rId5">
            <a:clrChange>
              <a:clrFrom>
                <a:srgbClr val="FFFFFF"/>
              </a:clrFrom>
              <a:clrTo>
                <a:srgbClr val="FFFFFF">
                  <a:alpha val="0"/>
                </a:srgbClr>
              </a:clrTo>
            </a:clrChange>
          </a:blip>
          <a:srcRect b="-15904"/>
          <a:stretch/>
        </p:blipFill>
        <p:spPr>
          <a:xfrm>
            <a:off x="3594489" y="3946443"/>
            <a:ext cx="4480059" cy="2641712"/>
          </a:xfrm>
          <a:prstGeom prst="rect">
            <a:avLst/>
          </a:prstGeom>
        </p:spPr>
      </p:pic>
      <p:pic>
        <p:nvPicPr>
          <p:cNvPr id="3" name="Picture 2" descr="A picture containing screenshot&#10;&#10;Description automatically generated">
            <a:extLst>
              <a:ext uri="{FF2B5EF4-FFF2-40B4-BE49-F238E27FC236}">
                <a16:creationId xmlns:a16="http://schemas.microsoft.com/office/drawing/2014/main" id="{A863DA38-B8F2-40EB-B55D-893335890092}"/>
              </a:ext>
            </a:extLst>
          </p:cNvPr>
          <p:cNvPicPr>
            <a:picLocks noChangeAspect="1"/>
          </p:cNvPicPr>
          <p:nvPr/>
        </p:nvPicPr>
        <p:blipFill rotWithShape="1">
          <a:blip r:embed="rId6"/>
          <a:srcRect l="2663" t="15462" b="16398"/>
          <a:stretch/>
        </p:blipFill>
        <p:spPr>
          <a:xfrm>
            <a:off x="3417455" y="1380844"/>
            <a:ext cx="8432947" cy="1339272"/>
          </a:xfrm>
          <a:prstGeom prst="rect">
            <a:avLst/>
          </a:prstGeom>
        </p:spPr>
      </p:pic>
      <p:cxnSp>
        <p:nvCxnSpPr>
          <p:cNvPr id="6" name="Straight Arrow Connector 5">
            <a:extLst>
              <a:ext uri="{FF2B5EF4-FFF2-40B4-BE49-F238E27FC236}">
                <a16:creationId xmlns:a16="http://schemas.microsoft.com/office/drawing/2014/main" id="{E9312CD5-9CC9-4073-A950-6FDC8B4134E9}"/>
              </a:ext>
            </a:extLst>
          </p:cNvPr>
          <p:cNvCxnSpPr>
            <a:cxnSpLocks/>
            <a:stCxn id="2" idx="3"/>
          </p:cNvCxnSpPr>
          <p:nvPr/>
        </p:nvCxnSpPr>
        <p:spPr>
          <a:xfrm flipH="1">
            <a:off x="5523348" y="2788710"/>
            <a:ext cx="1730521" cy="639905"/>
          </a:xfrm>
          <a:prstGeom prst="straightConnector1">
            <a:avLst/>
          </a:prstGeom>
          <a:ln w="28575">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6A551C-22BD-46B8-AA22-6C7253ACA725}"/>
              </a:ext>
            </a:extLst>
          </p:cNvPr>
          <p:cNvSpPr txBox="1"/>
          <p:nvPr/>
        </p:nvSpPr>
        <p:spPr>
          <a:xfrm>
            <a:off x="184150" y="1612120"/>
            <a:ext cx="2899637" cy="110799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a:r>
              <a:rPr lang="en-US" sz="3200" dirty="0">
                <a:latin typeface="Google Sans" panose="020B0503030502040204" pitchFamily="34" charset="0"/>
              </a:rPr>
              <a:t>Train </a:t>
            </a:r>
            <a:r>
              <a:rPr lang="en-US" sz="3200" dirty="0" err="1">
                <a:latin typeface="Google Sans" panose="020B0503030502040204" pitchFamily="34" charset="0"/>
              </a:rPr>
              <a:t>SpeedNet</a:t>
            </a:r>
            <a:endParaRPr lang="en-US" sz="3200" dirty="0">
              <a:latin typeface="Google Sans" panose="020B0503030502040204" pitchFamily="34" charset="0"/>
            </a:endParaRPr>
          </a:p>
        </p:txBody>
      </p:sp>
      <p:sp>
        <p:nvSpPr>
          <p:cNvPr id="2" name="Oval 1">
            <a:extLst>
              <a:ext uri="{FF2B5EF4-FFF2-40B4-BE49-F238E27FC236}">
                <a16:creationId xmlns:a16="http://schemas.microsoft.com/office/drawing/2014/main" id="{4B10853E-64C8-1644-A73F-A797DFBF9800}"/>
              </a:ext>
            </a:extLst>
          </p:cNvPr>
          <p:cNvSpPr/>
          <p:nvPr/>
        </p:nvSpPr>
        <p:spPr>
          <a:xfrm>
            <a:off x="6972123" y="1077476"/>
            <a:ext cx="1923876" cy="200483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5" name="Google Shape;473;p48">
            <a:extLst>
              <a:ext uri="{FF2B5EF4-FFF2-40B4-BE49-F238E27FC236}">
                <a16:creationId xmlns:a16="http://schemas.microsoft.com/office/drawing/2014/main" id="{91095339-8E73-AF47-86B9-582E25BABE7F}"/>
              </a:ext>
            </a:extLst>
          </p:cNvPr>
          <p:cNvCxnSpPr>
            <a:cxnSpLocks/>
          </p:cNvCxnSpPr>
          <p:nvPr/>
        </p:nvCxnSpPr>
        <p:spPr>
          <a:xfrm flipH="1">
            <a:off x="670690" y="3252209"/>
            <a:ext cx="10759908" cy="28481"/>
          </a:xfrm>
          <a:prstGeom prst="straightConnector1">
            <a:avLst/>
          </a:prstGeom>
          <a:noFill/>
          <a:ln w="19050" cap="flat" cmpd="sng">
            <a:solidFill>
              <a:schemeClr val="tx1"/>
            </a:solidFill>
            <a:prstDash val="dash"/>
            <a:miter lim="400000"/>
            <a:headEnd type="none" w="sm" len="sm"/>
            <a:tailEnd type="none" w="sm" len="sm"/>
          </a:ln>
        </p:spPr>
      </p:cxnSp>
      <p:sp>
        <p:nvSpPr>
          <p:cNvPr id="14" name="Oval 13">
            <a:extLst>
              <a:ext uri="{FF2B5EF4-FFF2-40B4-BE49-F238E27FC236}">
                <a16:creationId xmlns:a16="http://schemas.microsoft.com/office/drawing/2014/main" id="{BB11834A-575A-478A-A223-2D736EAADE8F}"/>
              </a:ext>
            </a:extLst>
          </p:cNvPr>
          <p:cNvSpPr/>
          <p:nvPr/>
        </p:nvSpPr>
        <p:spPr>
          <a:xfrm>
            <a:off x="6249537" y="5921426"/>
            <a:ext cx="1873956" cy="3844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0DBA0895-D34F-4D00-883C-3AF8DDD4EB3E}"/>
                  </a:ext>
                </a:extLst>
              </p14:cNvPr>
              <p14:cNvContentPartPr/>
              <p14:nvPr/>
            </p14:nvContentPartPr>
            <p14:xfrm>
              <a:off x="7042464" y="1855324"/>
              <a:ext cx="86880" cy="79200"/>
            </p14:xfrm>
          </p:contentPart>
        </mc:Choice>
        <mc:Fallback xmlns="">
          <p:pic>
            <p:nvPicPr>
              <p:cNvPr id="5" name="Ink 4">
                <a:extLst>
                  <a:ext uri="{FF2B5EF4-FFF2-40B4-BE49-F238E27FC236}">
                    <a16:creationId xmlns:a16="http://schemas.microsoft.com/office/drawing/2014/main" id="{0DBA0895-D34F-4D00-883C-3AF8DDD4EB3E}"/>
                  </a:ext>
                </a:extLst>
              </p:cNvPr>
              <p:cNvPicPr/>
              <p:nvPr/>
            </p:nvPicPr>
            <p:blipFill>
              <a:blip r:embed="rId8"/>
              <a:stretch>
                <a:fillRect/>
              </a:stretch>
            </p:blipFill>
            <p:spPr>
              <a:xfrm>
                <a:off x="7033452" y="1846324"/>
                <a:ext cx="104544"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0A0D689-814A-4C70-A0D6-685EB9180B31}"/>
                  </a:ext>
                </a:extLst>
              </p14:cNvPr>
              <p14:cNvContentPartPr/>
              <p14:nvPr/>
            </p14:nvContentPartPr>
            <p14:xfrm>
              <a:off x="7003031" y="1843447"/>
              <a:ext cx="197760" cy="494400"/>
            </p14:xfrm>
          </p:contentPart>
        </mc:Choice>
        <mc:Fallback xmlns="">
          <p:pic>
            <p:nvPicPr>
              <p:cNvPr id="8" name="Ink 7">
                <a:extLst>
                  <a:ext uri="{FF2B5EF4-FFF2-40B4-BE49-F238E27FC236}">
                    <a16:creationId xmlns:a16="http://schemas.microsoft.com/office/drawing/2014/main" id="{F0A0D689-814A-4C70-A0D6-685EB9180B31}"/>
                  </a:ext>
                </a:extLst>
              </p:cNvPr>
              <p:cNvPicPr/>
              <p:nvPr/>
            </p:nvPicPr>
            <p:blipFill>
              <a:blip r:embed="rId10"/>
              <a:stretch>
                <a:fillRect/>
              </a:stretch>
            </p:blipFill>
            <p:spPr>
              <a:xfrm>
                <a:off x="6994026" y="1834445"/>
                <a:ext cx="215411" cy="512044"/>
              </a:xfrm>
              <a:prstGeom prst="rect">
                <a:avLst/>
              </a:prstGeom>
            </p:spPr>
          </p:pic>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heel(1)">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p:bldP spid="32" grpId="0"/>
      <p:bldP spid="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7"/>
          <p:cNvSpPr txBox="1">
            <a:spLocks noGrp="1"/>
          </p:cNvSpPr>
          <p:nvPr>
            <p:ph type="title"/>
          </p:nvPr>
        </p:nvSpPr>
        <p:spPr>
          <a:xfrm>
            <a:off x="121631" y="323955"/>
            <a:ext cx="11937317" cy="552400"/>
          </a:xfrm>
          <a:prstGeom prst="rect">
            <a:avLst/>
          </a:prstGeom>
          <a:noFill/>
          <a:ln>
            <a:noFill/>
          </a:ln>
        </p:spPr>
        <p:txBody>
          <a:bodyPr spcFirstLastPara="1" vert="horz" wrap="square" lIns="121900" tIns="121900" rIns="121900" bIns="121900" rtlCol="0" anchor="t" anchorCtr="0">
            <a:noAutofit/>
          </a:bodyPr>
          <a:lstStyle/>
          <a:p>
            <a:pPr algn="ctr"/>
            <a:r>
              <a:rPr lang="en" sz="4800" b="1" dirty="0">
                <a:solidFill>
                  <a:schemeClr val="tx1">
                    <a:lumMod val="50000"/>
                  </a:schemeClr>
                </a:solidFill>
                <a:latin typeface="Google Sans" panose="020B0503030502040204"/>
              </a:rPr>
              <a:t>Automatically predict </a:t>
            </a:r>
            <a:r>
              <a:rPr lang="en" sz="4800" b="1" dirty="0">
                <a:solidFill>
                  <a:srgbClr val="C00000"/>
                </a:solidFill>
                <a:latin typeface="Google Sans" panose="020B0503030502040204"/>
              </a:rPr>
              <a:t>“</a:t>
            </a:r>
            <a:r>
              <a:rPr lang="en-US" sz="4800" b="1" dirty="0">
                <a:solidFill>
                  <a:srgbClr val="C00000"/>
                </a:solidFill>
                <a:latin typeface="Google Sans" panose="020B0503030502040204"/>
              </a:rPr>
              <a:t>speediness”</a:t>
            </a:r>
          </a:p>
        </p:txBody>
      </p:sp>
      <p:sp>
        <p:nvSpPr>
          <p:cNvPr id="4" name="TextBox 3">
            <a:extLst>
              <a:ext uri="{FF2B5EF4-FFF2-40B4-BE49-F238E27FC236}">
                <a16:creationId xmlns:a16="http://schemas.microsoft.com/office/drawing/2014/main" id="{4C90C125-39EF-4880-9C12-4A8F7ECD346F}"/>
              </a:ext>
            </a:extLst>
          </p:cNvPr>
          <p:cNvSpPr txBox="1"/>
          <p:nvPr/>
        </p:nvSpPr>
        <p:spPr>
          <a:xfrm>
            <a:off x="1449173" y="2048436"/>
            <a:ext cx="1530140"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3200" dirty="0">
                <a:solidFill>
                  <a:schemeClr val="accent1"/>
                </a:solidFill>
              </a:rPr>
              <a:t>Slower</a:t>
            </a:r>
          </a:p>
        </p:txBody>
      </p:sp>
      <p:sp>
        <p:nvSpPr>
          <p:cNvPr id="9" name="TextBox 8">
            <a:extLst>
              <a:ext uri="{FF2B5EF4-FFF2-40B4-BE49-F238E27FC236}">
                <a16:creationId xmlns:a16="http://schemas.microsoft.com/office/drawing/2014/main" id="{A7FC466F-B34A-4610-81CA-A594F8CA9587}"/>
              </a:ext>
            </a:extLst>
          </p:cNvPr>
          <p:cNvSpPr txBox="1"/>
          <p:nvPr/>
        </p:nvSpPr>
        <p:spPr>
          <a:xfrm>
            <a:off x="9312102" y="2048436"/>
            <a:ext cx="1448959"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3200" dirty="0">
                <a:solidFill>
                  <a:srgbClr val="C00000"/>
                </a:solidFill>
              </a:rPr>
              <a:t>Faster</a:t>
            </a:r>
          </a:p>
        </p:txBody>
      </p:sp>
      <p:sp>
        <p:nvSpPr>
          <p:cNvPr id="10" name="TextBox 9">
            <a:extLst>
              <a:ext uri="{FF2B5EF4-FFF2-40B4-BE49-F238E27FC236}">
                <a16:creationId xmlns:a16="http://schemas.microsoft.com/office/drawing/2014/main" id="{0E3CD061-6E37-4274-82CF-30E4ED88C7ED}"/>
              </a:ext>
            </a:extLst>
          </p:cNvPr>
          <p:cNvSpPr txBox="1"/>
          <p:nvPr/>
        </p:nvSpPr>
        <p:spPr>
          <a:xfrm>
            <a:off x="4722900" y="2048436"/>
            <a:ext cx="2821891"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3200" dirty="0">
                <a:solidFill>
                  <a:srgbClr val="00B050"/>
                </a:solidFill>
              </a:rPr>
              <a:t>Normal speed</a:t>
            </a:r>
          </a:p>
        </p:txBody>
      </p:sp>
      <p:pic>
        <p:nvPicPr>
          <p:cNvPr id="3" name="walking_short">
            <a:hlinkClick r:id="" action="ppaction://media"/>
            <a:extLst>
              <a:ext uri="{FF2B5EF4-FFF2-40B4-BE49-F238E27FC236}">
                <a16:creationId xmlns:a16="http://schemas.microsoft.com/office/drawing/2014/main" id="{32B7DA66-4680-F947-86AE-5A86252CE2D4}"/>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10"/>
          <a:srcRect l="12763" r="12633"/>
          <a:stretch/>
        </p:blipFill>
        <p:spPr>
          <a:xfrm>
            <a:off x="4359233" y="2832784"/>
            <a:ext cx="3584113" cy="2702400"/>
          </a:xfrm>
          <a:prstGeom prst="rect">
            <a:avLst/>
          </a:prstGeom>
          <a:ln w="38100">
            <a:solidFill>
              <a:srgbClr val="00B050"/>
            </a:solidFill>
          </a:ln>
        </p:spPr>
      </p:pic>
      <p:pic>
        <p:nvPicPr>
          <p:cNvPr id="6" name="the-matrix-dodge-this-online-video-cuttercom_tkvGfQsN_hk6b">
            <a:hlinkClick r:id="" action="ppaction://media"/>
            <a:extLst>
              <a:ext uri="{FF2B5EF4-FFF2-40B4-BE49-F238E27FC236}">
                <a16:creationId xmlns:a16="http://schemas.microsoft.com/office/drawing/2014/main" id="{B3663A31-504B-43A8-8BE6-8222DAFEE4FA}"/>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11"/>
          <a:srcRect l="7099" r="17578"/>
          <a:stretch/>
        </p:blipFill>
        <p:spPr>
          <a:xfrm>
            <a:off x="406399" y="2832784"/>
            <a:ext cx="3615685" cy="2700179"/>
          </a:xfrm>
          <a:prstGeom prst="rect">
            <a:avLst/>
          </a:prstGeom>
          <a:ln w="38100">
            <a:solidFill>
              <a:schemeClr val="accent1"/>
            </a:solidFill>
          </a:ln>
        </p:spPr>
      </p:pic>
      <p:pic>
        <p:nvPicPr>
          <p:cNvPr id="2" name="ezgif-1-1c6c08658bb0online-video-cutter.com (1)">
            <a:hlinkClick r:id="" action="ppaction://media"/>
            <a:extLst>
              <a:ext uri="{FF2B5EF4-FFF2-40B4-BE49-F238E27FC236}">
                <a16:creationId xmlns:a16="http://schemas.microsoft.com/office/drawing/2014/main" id="{098358D9-72B8-446D-A8E6-4893094309D9}"/>
              </a:ext>
            </a:extLst>
          </p:cNvPr>
          <p:cNvPicPr>
            <a:picLocks noChangeAspect="1"/>
          </p:cNvPicPr>
          <p:nvPr>
            <a:videoFile r:link="rId7"/>
            <p:extLst>
              <p:ext uri="{DAA4B4D4-6D71-4841-9C94-3DE7FCFB9230}">
                <p14:media xmlns:p14="http://schemas.microsoft.com/office/powerpoint/2010/main" r:embed="rId6"/>
              </p:ext>
            </p:extLst>
          </p:nvPr>
        </p:nvPicPr>
        <p:blipFill>
          <a:blip r:embed="rId12"/>
          <a:stretch>
            <a:fillRect/>
          </a:stretch>
        </p:blipFill>
        <p:spPr>
          <a:xfrm>
            <a:off x="8289331" y="2832784"/>
            <a:ext cx="3600239" cy="2700179"/>
          </a:xfrm>
          <a:prstGeom prst="rect">
            <a:avLst/>
          </a:prstGeom>
          <a:solidFill>
            <a:srgbClr val="C00000"/>
          </a:solidFill>
          <a:ln w="38100">
            <a:solidFill>
              <a:srgbClr val="C00000"/>
            </a:solidFill>
          </a:ln>
        </p:spPr>
      </p:pic>
    </p:spTree>
    <p:custDataLst>
      <p:tags r:id="rId1"/>
    </p:custDataLst>
    <p:extLst>
      <p:ext uri="{BB962C8B-B14F-4D97-AF65-F5344CB8AC3E}">
        <p14:creationId xmlns:p14="http://schemas.microsoft.com/office/powerpoint/2010/main" val="148901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mediacall" presetSubtype="0" fill="hold" nodeType="withEffect">
                                  <p:stCondLst>
                                    <p:cond delay="0"/>
                                  </p:stCondLst>
                                  <p:childTnLst>
                                    <p:cmd type="call" cmd="togglePause">
                                      <p:cBhvr>
                                        <p:cTn id="10" dur="1"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mediacall" presetSubtype="0" fill="hold" nodeType="withEffect">
                                  <p:stCondLst>
                                    <p:cond delay="0"/>
                                  </p:stCondLst>
                                  <p:childTnLst>
                                    <p:cmd type="call" cmd="playFrom(0.0)">
                                      <p:cBhvr>
                                        <p:cTn id="18" dur="4003" fill="hold"/>
                                        <p:tgtEl>
                                          <p:spTgt spid="3"/>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6"/>
                                        </p:tgtEl>
                                      </p:cBhvr>
                                    </p:cmd>
                                  </p:childTnLst>
                                </p:cTn>
                              </p:par>
                            </p:childTnLst>
                          </p:cTn>
                        </p:par>
                      </p:childTnLst>
                    </p:cTn>
                  </p:par>
                </p:childTnLst>
              </p:cTn>
              <p:nextCondLst>
                <p:cond evt="onClick" delay="0">
                  <p:tgtEl>
                    <p:spTgt spid="6"/>
                  </p:tgtEl>
                </p:cond>
              </p:nextCondLst>
            </p:seq>
            <p:video>
              <p:cMediaNode vol="80000">
                <p:cTn id="32" repeatCount="indefinite" fill="hold" display="0">
                  <p:stCondLst>
                    <p:cond delay="indefinite"/>
                  </p:stCondLst>
                </p:cTn>
                <p:tgtEl>
                  <p:spTgt spid="6"/>
                </p:tgtEl>
              </p:cMediaNode>
            </p:video>
            <p:seq concurrent="1" nextAc="seek">
              <p:cTn id="33" restart="whenNotActive" fill="hold" evtFilter="cancelBubble" nodeType="interactiveSeq">
                <p:stCondLst>
                  <p:cond evt="onClick" delay="0">
                    <p:tgtEl>
                      <p:spTgt spid="3"/>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3"/>
                                        </p:tgtEl>
                                      </p:cBhvr>
                                    </p:cmd>
                                  </p:childTnLst>
                                </p:cTn>
                              </p:par>
                            </p:childTnLst>
                          </p:cTn>
                        </p:par>
                      </p:childTnLst>
                    </p:cTn>
                  </p:par>
                </p:childTnLst>
              </p:cTn>
              <p:nextCondLst>
                <p:cond evt="onClick" delay="0">
                  <p:tgtEl>
                    <p:spTgt spid="3"/>
                  </p:tgtEl>
                </p:cond>
              </p:nextCondLst>
            </p:seq>
            <p:video>
              <p:cMediaNode vol="80000">
                <p:cTn id="38" repeatCount="indefinite" fill="hold" display="0">
                  <p:stCondLst>
                    <p:cond delay="indefinite"/>
                  </p:stCondLst>
                </p:cTn>
                <p:tgtEl>
                  <p:spTgt spid="3"/>
                </p:tgtEl>
              </p:cMediaNode>
            </p:video>
            <p:video>
              <p:cMediaNode vol="80000">
                <p:cTn id="39" repeatCount="indefinite" fill="hold" display="0">
                  <p:stCondLst>
                    <p:cond delay="indefinite"/>
                  </p:stCondLst>
                </p:cTn>
                <p:tgtEl>
                  <p:spTgt spid="2"/>
                </p:tgtEl>
              </p:cMediaNode>
            </p:video>
          </p:childTnLst>
        </p:cTn>
      </p:par>
    </p:tnLst>
    <p:bldLst>
      <p:bldP spid="4"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p:nvPr/>
        </p:nvSpPr>
        <p:spPr>
          <a:xfrm>
            <a:off x="184150" y="-192375"/>
            <a:ext cx="12823372" cy="715600"/>
          </a:xfrm>
          <a:prstGeom prst="rect">
            <a:avLst/>
          </a:prstGeom>
          <a:noFill/>
          <a:ln>
            <a:noFill/>
          </a:ln>
        </p:spPr>
        <p:txBody>
          <a:bodyPr spcFirstLastPara="1" wrap="square" lIns="121900" tIns="121900" rIns="121900" bIns="121900" anchor="t" anchorCtr="0">
            <a:noAutofit/>
          </a:bodyPr>
          <a:lstStyle/>
          <a:p>
            <a:pPr algn="ctr">
              <a:buSzPts val="2400"/>
            </a:pPr>
            <a:r>
              <a:rPr lang="en-US" sz="4400" b="1" dirty="0">
                <a:solidFill>
                  <a:schemeClr val="dk1"/>
                </a:solidFill>
                <a:latin typeface="Google Sans" panose="020B0503030502040204" pitchFamily="34" charset="0"/>
              </a:rPr>
              <a:t>Other </a:t>
            </a:r>
            <a:r>
              <a:rPr lang="en" sz="4400" b="1" dirty="0">
                <a:solidFill>
                  <a:schemeClr val="dk1"/>
                </a:solidFill>
                <a:latin typeface="Google Sans" panose="020B0503030502040204" pitchFamily="34" charset="0"/>
              </a:rPr>
              <a:t>self supervised tasks: </a:t>
            </a:r>
          </a:p>
          <a:p>
            <a:pPr algn="ctr">
              <a:buSzPts val="2400"/>
            </a:pPr>
            <a:r>
              <a:rPr lang="en-US" sz="4400" b="1" dirty="0">
                <a:solidFill>
                  <a:schemeClr val="dk1"/>
                </a:solidFill>
                <a:latin typeface="Google Sans" panose="020B0503030502040204" pitchFamily="34" charset="0"/>
              </a:rPr>
              <a:t>Video Retrieval</a:t>
            </a:r>
          </a:p>
        </p:txBody>
      </p:sp>
      <p:pic>
        <p:nvPicPr>
          <p:cNvPr id="3" name="Picture 2" descr="A picture containing screenshot&#10;&#10;Description automatically generated">
            <a:extLst>
              <a:ext uri="{FF2B5EF4-FFF2-40B4-BE49-F238E27FC236}">
                <a16:creationId xmlns:a16="http://schemas.microsoft.com/office/drawing/2014/main" id="{A863DA38-B8F2-40EB-B55D-893335890092}"/>
              </a:ext>
            </a:extLst>
          </p:cNvPr>
          <p:cNvPicPr>
            <a:picLocks noChangeAspect="1"/>
          </p:cNvPicPr>
          <p:nvPr/>
        </p:nvPicPr>
        <p:blipFill rotWithShape="1">
          <a:blip r:embed="rId4"/>
          <a:srcRect l="2663" t="15462" b="16398"/>
          <a:stretch/>
        </p:blipFill>
        <p:spPr>
          <a:xfrm>
            <a:off x="3417455" y="1380844"/>
            <a:ext cx="8432947" cy="1339272"/>
          </a:xfrm>
          <a:prstGeom prst="rect">
            <a:avLst/>
          </a:prstGeom>
        </p:spPr>
      </p:pic>
      <p:cxnSp>
        <p:nvCxnSpPr>
          <p:cNvPr id="30" name="Straight Arrow Connector 29">
            <a:extLst>
              <a:ext uri="{FF2B5EF4-FFF2-40B4-BE49-F238E27FC236}">
                <a16:creationId xmlns:a16="http://schemas.microsoft.com/office/drawing/2014/main" id="{5C76C6FD-46DF-4731-B9E4-FC3D2AFEBC34}"/>
              </a:ext>
            </a:extLst>
          </p:cNvPr>
          <p:cNvCxnSpPr>
            <a:cxnSpLocks/>
            <a:stCxn id="36" idx="0"/>
          </p:cNvCxnSpPr>
          <p:nvPr/>
        </p:nvCxnSpPr>
        <p:spPr>
          <a:xfrm flipV="1">
            <a:off x="1219917" y="2585737"/>
            <a:ext cx="7990689" cy="695712"/>
          </a:xfrm>
          <a:prstGeom prst="straightConnector1">
            <a:avLst/>
          </a:prstGeom>
          <a:ln w="285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E6A551C-22BD-46B8-AA22-6C7253ACA725}"/>
              </a:ext>
            </a:extLst>
          </p:cNvPr>
          <p:cNvSpPr txBox="1"/>
          <p:nvPr/>
        </p:nvSpPr>
        <p:spPr>
          <a:xfrm>
            <a:off x="341598" y="1451184"/>
            <a:ext cx="2899637" cy="110799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a:r>
              <a:rPr lang="en-US" sz="3200" dirty="0">
                <a:latin typeface="Google Sans" panose="020B0503030502040204" pitchFamily="34" charset="0"/>
              </a:rPr>
              <a:t>Train </a:t>
            </a:r>
            <a:r>
              <a:rPr lang="en-US" sz="3200" dirty="0" err="1">
                <a:latin typeface="Google Sans" panose="020B0503030502040204" pitchFamily="34" charset="0"/>
              </a:rPr>
              <a:t>SpeedNet</a:t>
            </a:r>
            <a:endParaRPr lang="en-US" sz="3200" dirty="0">
              <a:latin typeface="Google Sans" panose="020B0503030502040204" pitchFamily="34" charset="0"/>
            </a:endParaRPr>
          </a:p>
        </p:txBody>
      </p:sp>
      <p:sp>
        <p:nvSpPr>
          <p:cNvPr id="36" name="Google Shape;530;p53">
            <a:extLst>
              <a:ext uri="{FF2B5EF4-FFF2-40B4-BE49-F238E27FC236}">
                <a16:creationId xmlns:a16="http://schemas.microsoft.com/office/drawing/2014/main" id="{BBDBC203-666D-47B0-9B81-586E0E7A843F}"/>
              </a:ext>
            </a:extLst>
          </p:cNvPr>
          <p:cNvSpPr/>
          <p:nvPr/>
        </p:nvSpPr>
        <p:spPr>
          <a:xfrm>
            <a:off x="839709" y="3281449"/>
            <a:ext cx="760415" cy="354947"/>
          </a:xfrm>
          <a:prstGeom prst="rect">
            <a:avLst/>
          </a:prstGeom>
          <a:noFill/>
          <a:ln>
            <a:noFill/>
          </a:ln>
        </p:spPr>
        <p:txBody>
          <a:bodyPr spcFirstLastPara="1" wrap="square" lIns="25400" tIns="25400" rIns="25400" bIns="25400" anchor="t" anchorCtr="0">
            <a:noAutofit/>
          </a:bodyPr>
          <a:lstStyle/>
          <a:p>
            <a:pPr>
              <a:lnSpc>
                <a:spcPct val="130000"/>
              </a:lnSpc>
              <a:buClr>
                <a:schemeClr val="dk1"/>
              </a:buClr>
              <a:buSzPts val="1100"/>
            </a:pPr>
            <a:r>
              <a:rPr lang="en" sz="2000" dirty="0">
                <a:solidFill>
                  <a:srgbClr val="5F6368"/>
                </a:solidFill>
                <a:latin typeface="Google Sans" panose="020B0503030502040204" pitchFamily="34" charset="0"/>
                <a:sym typeface="Arial"/>
              </a:rPr>
              <a:t>Query</a:t>
            </a:r>
            <a:endParaRPr sz="2000" dirty="0">
              <a:solidFill>
                <a:srgbClr val="5F6368"/>
              </a:solidFill>
              <a:latin typeface="Google Sans" panose="020B0503030502040204" pitchFamily="34" charset="0"/>
              <a:sym typeface="Arial"/>
            </a:endParaRPr>
          </a:p>
        </p:txBody>
      </p:sp>
      <p:sp>
        <p:nvSpPr>
          <p:cNvPr id="37" name="Google Shape;531;p53">
            <a:extLst>
              <a:ext uri="{FF2B5EF4-FFF2-40B4-BE49-F238E27FC236}">
                <a16:creationId xmlns:a16="http://schemas.microsoft.com/office/drawing/2014/main" id="{FCF9376B-FBD0-46BA-9686-A2C52F143B95}"/>
              </a:ext>
            </a:extLst>
          </p:cNvPr>
          <p:cNvSpPr/>
          <p:nvPr/>
        </p:nvSpPr>
        <p:spPr>
          <a:xfrm>
            <a:off x="1786286" y="3325385"/>
            <a:ext cx="3536105" cy="493993"/>
          </a:xfrm>
          <a:prstGeom prst="rect">
            <a:avLst/>
          </a:prstGeom>
          <a:noFill/>
          <a:ln>
            <a:noFill/>
          </a:ln>
        </p:spPr>
        <p:txBody>
          <a:bodyPr spcFirstLastPara="1" wrap="square" lIns="25400" tIns="25400" rIns="25400" bIns="25400" anchor="t" anchorCtr="0">
            <a:noAutofit/>
          </a:bodyPr>
          <a:lstStyle/>
          <a:p>
            <a:pPr algn="ctr">
              <a:buClr>
                <a:schemeClr val="dk1"/>
              </a:buClr>
              <a:buSzPts val="1100"/>
            </a:pPr>
            <a:r>
              <a:rPr lang="en" sz="2000" dirty="0">
                <a:solidFill>
                  <a:srgbClr val="5F6368"/>
                </a:solidFill>
                <a:latin typeface="Google Sans" panose="020B0503030502040204" pitchFamily="34" charset="0"/>
                <a:sym typeface="Arial"/>
              </a:rPr>
              <a:t>Retrieved top-3 results (Within)</a:t>
            </a:r>
            <a:endParaRPr lang="en-US" sz="2000" dirty="0">
              <a:solidFill>
                <a:srgbClr val="5F6368"/>
              </a:solidFill>
              <a:latin typeface="Google Sans" panose="020B0503030502040204" pitchFamily="34" charset="0"/>
            </a:endParaRPr>
          </a:p>
        </p:txBody>
      </p:sp>
      <p:pic>
        <p:nvPicPr>
          <p:cNvPr id="62" name="Google Shape;542;p55">
            <a:extLst>
              <a:ext uri="{FF2B5EF4-FFF2-40B4-BE49-F238E27FC236}">
                <a16:creationId xmlns:a16="http://schemas.microsoft.com/office/drawing/2014/main" id="{92C43667-3F82-446B-BC3B-302A4F88C49D}"/>
              </a:ext>
            </a:extLst>
          </p:cNvPr>
          <p:cNvPicPr preferRelativeResize="0"/>
          <p:nvPr/>
        </p:nvPicPr>
        <p:blipFill>
          <a:blip r:embed="rId5">
            <a:alphaModFix/>
          </a:blip>
          <a:stretch>
            <a:fillRect/>
          </a:stretch>
        </p:blipFill>
        <p:spPr>
          <a:xfrm>
            <a:off x="7360731" y="3669396"/>
            <a:ext cx="972451" cy="973181"/>
          </a:xfrm>
          <a:prstGeom prst="rect">
            <a:avLst/>
          </a:prstGeom>
          <a:noFill/>
          <a:ln>
            <a:noFill/>
          </a:ln>
        </p:spPr>
      </p:pic>
      <p:pic>
        <p:nvPicPr>
          <p:cNvPr id="63" name="Google Shape;543;p55">
            <a:extLst>
              <a:ext uri="{FF2B5EF4-FFF2-40B4-BE49-F238E27FC236}">
                <a16:creationId xmlns:a16="http://schemas.microsoft.com/office/drawing/2014/main" id="{EFE897F4-73D0-4A11-BF22-C9A6C53DEFEE}"/>
              </a:ext>
            </a:extLst>
          </p:cNvPr>
          <p:cNvPicPr preferRelativeResize="0"/>
          <p:nvPr/>
        </p:nvPicPr>
        <p:blipFill>
          <a:blip r:embed="rId6">
            <a:alphaModFix/>
          </a:blip>
          <a:stretch>
            <a:fillRect/>
          </a:stretch>
        </p:blipFill>
        <p:spPr>
          <a:xfrm>
            <a:off x="8584493" y="3669447"/>
            <a:ext cx="972451" cy="973181"/>
          </a:xfrm>
          <a:prstGeom prst="rect">
            <a:avLst/>
          </a:prstGeom>
          <a:noFill/>
          <a:ln>
            <a:noFill/>
          </a:ln>
        </p:spPr>
      </p:pic>
      <p:pic>
        <p:nvPicPr>
          <p:cNvPr id="64" name="Google Shape;544;p55">
            <a:extLst>
              <a:ext uri="{FF2B5EF4-FFF2-40B4-BE49-F238E27FC236}">
                <a16:creationId xmlns:a16="http://schemas.microsoft.com/office/drawing/2014/main" id="{ACA28137-AEB8-4156-BE9F-0B236A7C5FE9}"/>
              </a:ext>
            </a:extLst>
          </p:cNvPr>
          <p:cNvPicPr preferRelativeResize="0"/>
          <p:nvPr/>
        </p:nvPicPr>
        <p:blipFill>
          <a:blip r:embed="rId7">
            <a:alphaModFix/>
          </a:blip>
          <a:stretch>
            <a:fillRect/>
          </a:stretch>
        </p:blipFill>
        <p:spPr>
          <a:xfrm>
            <a:off x="9673540" y="3669447"/>
            <a:ext cx="972451" cy="973181"/>
          </a:xfrm>
          <a:prstGeom prst="rect">
            <a:avLst/>
          </a:prstGeom>
          <a:noFill/>
          <a:ln>
            <a:noFill/>
          </a:ln>
        </p:spPr>
      </p:pic>
      <p:pic>
        <p:nvPicPr>
          <p:cNvPr id="65" name="Google Shape;545;p55">
            <a:extLst>
              <a:ext uri="{FF2B5EF4-FFF2-40B4-BE49-F238E27FC236}">
                <a16:creationId xmlns:a16="http://schemas.microsoft.com/office/drawing/2014/main" id="{2B47A7A1-DF92-4D90-8E3A-9BD7471BF8F9}"/>
              </a:ext>
            </a:extLst>
          </p:cNvPr>
          <p:cNvPicPr preferRelativeResize="0"/>
          <p:nvPr/>
        </p:nvPicPr>
        <p:blipFill>
          <a:blip r:embed="rId8">
            <a:alphaModFix/>
          </a:blip>
          <a:stretch>
            <a:fillRect/>
          </a:stretch>
        </p:blipFill>
        <p:spPr>
          <a:xfrm>
            <a:off x="10762609" y="3669435"/>
            <a:ext cx="972451" cy="973181"/>
          </a:xfrm>
          <a:prstGeom prst="rect">
            <a:avLst/>
          </a:prstGeom>
          <a:noFill/>
          <a:ln>
            <a:noFill/>
          </a:ln>
        </p:spPr>
      </p:pic>
      <p:cxnSp>
        <p:nvCxnSpPr>
          <p:cNvPr id="25" name="Google Shape;473;p48">
            <a:extLst>
              <a:ext uri="{FF2B5EF4-FFF2-40B4-BE49-F238E27FC236}">
                <a16:creationId xmlns:a16="http://schemas.microsoft.com/office/drawing/2014/main" id="{91095339-8E73-AF47-86B9-582E25BABE7F}"/>
              </a:ext>
            </a:extLst>
          </p:cNvPr>
          <p:cNvCxnSpPr>
            <a:cxnSpLocks/>
          </p:cNvCxnSpPr>
          <p:nvPr/>
        </p:nvCxnSpPr>
        <p:spPr>
          <a:xfrm flipH="1">
            <a:off x="598962" y="3147912"/>
            <a:ext cx="10759908" cy="28481"/>
          </a:xfrm>
          <a:prstGeom prst="straightConnector1">
            <a:avLst/>
          </a:prstGeom>
          <a:noFill/>
          <a:ln w="19050" cap="flat" cmpd="sng">
            <a:solidFill>
              <a:schemeClr val="tx1"/>
            </a:solidFill>
            <a:prstDash val="dash"/>
            <a:miter lim="400000"/>
            <a:headEnd type="none" w="sm" len="sm"/>
            <a:tailEnd type="none" w="sm" len="sm"/>
          </a:ln>
        </p:spPr>
      </p:cxnSp>
      <p:sp>
        <p:nvSpPr>
          <p:cNvPr id="7" name="Oval 6">
            <a:extLst>
              <a:ext uri="{FF2B5EF4-FFF2-40B4-BE49-F238E27FC236}">
                <a16:creationId xmlns:a16="http://schemas.microsoft.com/office/drawing/2014/main" id="{271CB0BB-A0CA-774E-A51A-161D44BD6E4C}"/>
              </a:ext>
            </a:extLst>
          </p:cNvPr>
          <p:cNvSpPr/>
          <p:nvPr/>
        </p:nvSpPr>
        <p:spPr>
          <a:xfrm>
            <a:off x="9236321" y="1065823"/>
            <a:ext cx="515387" cy="1969565"/>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6" name="Picture 15">
            <a:extLst>
              <a:ext uri="{FF2B5EF4-FFF2-40B4-BE49-F238E27FC236}">
                <a16:creationId xmlns:a16="http://schemas.microsoft.com/office/drawing/2014/main" id="{2937670F-17E0-DC43-B951-ADC87E4CA7A9}"/>
              </a:ext>
            </a:extLst>
          </p:cNvPr>
          <p:cNvPicPr>
            <a:picLocks noChangeAspect="1"/>
          </p:cNvPicPr>
          <p:nvPr/>
        </p:nvPicPr>
        <p:blipFill>
          <a:blip r:embed="rId9"/>
          <a:stretch>
            <a:fillRect/>
          </a:stretch>
        </p:blipFill>
        <p:spPr>
          <a:xfrm>
            <a:off x="4141549" y="3658170"/>
            <a:ext cx="974399" cy="974399"/>
          </a:xfrm>
          <a:prstGeom prst="rect">
            <a:avLst/>
          </a:prstGeom>
        </p:spPr>
      </p:pic>
      <p:pic>
        <p:nvPicPr>
          <p:cNvPr id="19" name="Picture 18">
            <a:extLst>
              <a:ext uri="{FF2B5EF4-FFF2-40B4-BE49-F238E27FC236}">
                <a16:creationId xmlns:a16="http://schemas.microsoft.com/office/drawing/2014/main" id="{422BE2AA-5036-7B49-B6A7-BAACDB524CBB}"/>
              </a:ext>
            </a:extLst>
          </p:cNvPr>
          <p:cNvPicPr>
            <a:picLocks noChangeAspect="1"/>
          </p:cNvPicPr>
          <p:nvPr/>
        </p:nvPicPr>
        <p:blipFill>
          <a:blip r:embed="rId10"/>
          <a:stretch>
            <a:fillRect/>
          </a:stretch>
        </p:blipFill>
        <p:spPr>
          <a:xfrm>
            <a:off x="3050587" y="3661122"/>
            <a:ext cx="974399" cy="974399"/>
          </a:xfrm>
          <a:prstGeom prst="rect">
            <a:avLst/>
          </a:prstGeom>
        </p:spPr>
      </p:pic>
      <p:pic>
        <p:nvPicPr>
          <p:cNvPr id="21" name="Picture 20">
            <a:extLst>
              <a:ext uri="{FF2B5EF4-FFF2-40B4-BE49-F238E27FC236}">
                <a16:creationId xmlns:a16="http://schemas.microsoft.com/office/drawing/2014/main" id="{DD396EDD-56C2-9144-A026-CA23E5603515}"/>
              </a:ext>
            </a:extLst>
          </p:cNvPr>
          <p:cNvPicPr>
            <a:picLocks noChangeAspect="1"/>
          </p:cNvPicPr>
          <p:nvPr/>
        </p:nvPicPr>
        <p:blipFill>
          <a:blip r:embed="rId11"/>
          <a:stretch>
            <a:fillRect/>
          </a:stretch>
        </p:blipFill>
        <p:spPr>
          <a:xfrm>
            <a:off x="1957247" y="3661927"/>
            <a:ext cx="974399" cy="974399"/>
          </a:xfrm>
          <a:prstGeom prst="rect">
            <a:avLst/>
          </a:prstGeom>
        </p:spPr>
      </p:pic>
      <p:pic>
        <p:nvPicPr>
          <p:cNvPr id="23" name="Picture 22">
            <a:extLst>
              <a:ext uri="{FF2B5EF4-FFF2-40B4-BE49-F238E27FC236}">
                <a16:creationId xmlns:a16="http://schemas.microsoft.com/office/drawing/2014/main" id="{23D9B5B2-E8D1-AA4E-96AB-D654DD5563C8}"/>
              </a:ext>
            </a:extLst>
          </p:cNvPr>
          <p:cNvPicPr>
            <a:picLocks noChangeAspect="1"/>
          </p:cNvPicPr>
          <p:nvPr/>
        </p:nvPicPr>
        <p:blipFill>
          <a:blip r:embed="rId12"/>
          <a:stretch>
            <a:fillRect/>
          </a:stretch>
        </p:blipFill>
        <p:spPr>
          <a:xfrm>
            <a:off x="739670" y="3658170"/>
            <a:ext cx="974399" cy="974399"/>
          </a:xfrm>
          <a:prstGeom prst="rect">
            <a:avLst/>
          </a:prstGeom>
        </p:spPr>
      </p:pic>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0DBA0895-D34F-4D00-883C-3AF8DDD4EB3E}"/>
                  </a:ext>
                </a:extLst>
              </p14:cNvPr>
              <p14:cNvContentPartPr/>
              <p14:nvPr/>
            </p14:nvContentPartPr>
            <p14:xfrm>
              <a:off x="7042464" y="1855324"/>
              <a:ext cx="86880" cy="79200"/>
            </p14:xfrm>
          </p:contentPart>
        </mc:Choice>
        <mc:Fallback xmlns="">
          <p:pic>
            <p:nvPicPr>
              <p:cNvPr id="5" name="Ink 4">
                <a:extLst>
                  <a:ext uri="{FF2B5EF4-FFF2-40B4-BE49-F238E27FC236}">
                    <a16:creationId xmlns:a16="http://schemas.microsoft.com/office/drawing/2014/main" id="{0DBA0895-D34F-4D00-883C-3AF8DDD4EB3E}"/>
                  </a:ext>
                </a:extLst>
              </p:cNvPr>
              <p:cNvPicPr/>
              <p:nvPr/>
            </p:nvPicPr>
            <p:blipFill>
              <a:blip r:embed="rId14"/>
              <a:stretch>
                <a:fillRect/>
              </a:stretch>
            </p:blipFill>
            <p:spPr>
              <a:xfrm>
                <a:off x="7033452" y="1846324"/>
                <a:ext cx="104544"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F0A0D689-814A-4C70-A0D6-685EB9180B31}"/>
                  </a:ext>
                </a:extLst>
              </p14:cNvPr>
              <p14:cNvContentPartPr/>
              <p14:nvPr/>
            </p14:nvContentPartPr>
            <p14:xfrm>
              <a:off x="7003031" y="1843447"/>
              <a:ext cx="197760" cy="494400"/>
            </p14:xfrm>
          </p:contentPart>
        </mc:Choice>
        <mc:Fallback xmlns="">
          <p:pic>
            <p:nvPicPr>
              <p:cNvPr id="8" name="Ink 7">
                <a:extLst>
                  <a:ext uri="{FF2B5EF4-FFF2-40B4-BE49-F238E27FC236}">
                    <a16:creationId xmlns:a16="http://schemas.microsoft.com/office/drawing/2014/main" id="{F0A0D689-814A-4C70-A0D6-685EB9180B31}"/>
                  </a:ext>
                </a:extLst>
              </p:cNvPr>
              <p:cNvPicPr/>
              <p:nvPr/>
            </p:nvPicPr>
            <p:blipFill>
              <a:blip r:embed="rId16"/>
              <a:stretch>
                <a:fillRect/>
              </a:stretch>
            </p:blipFill>
            <p:spPr>
              <a:xfrm>
                <a:off x="6994026" y="1834445"/>
                <a:ext cx="215411" cy="51204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93AB0D70-E99A-47BF-9BEB-2A39BEBA6E0D}"/>
                  </a:ext>
                </a:extLst>
              </p14:cNvPr>
              <p14:cNvContentPartPr/>
              <p14:nvPr/>
            </p14:nvContentPartPr>
            <p14:xfrm>
              <a:off x="6837849" y="6635412"/>
              <a:ext cx="480" cy="480"/>
            </p14:xfrm>
          </p:contentPart>
        </mc:Choice>
        <mc:Fallback xmlns="">
          <p:pic>
            <p:nvPicPr>
              <p:cNvPr id="10" name="Ink 9">
                <a:extLst>
                  <a:ext uri="{FF2B5EF4-FFF2-40B4-BE49-F238E27FC236}">
                    <a16:creationId xmlns:a16="http://schemas.microsoft.com/office/drawing/2014/main" id="{93AB0D70-E99A-47BF-9BEB-2A39BEBA6E0D}"/>
                  </a:ext>
                </a:extLst>
              </p:cNvPr>
              <p:cNvPicPr/>
              <p:nvPr/>
            </p:nvPicPr>
            <p:blipFill>
              <a:blip r:embed="rId18"/>
              <a:stretch>
                <a:fillRect/>
              </a:stretch>
            </p:blipFill>
            <p:spPr>
              <a:xfrm>
                <a:off x="6825849" y="6623412"/>
                <a:ext cx="24000" cy="24000"/>
              </a:xfrm>
              <a:prstGeom prst="rect">
                <a:avLst/>
              </a:prstGeom>
            </p:spPr>
          </p:pic>
        </mc:Fallback>
      </mc:AlternateContent>
      <p:sp>
        <p:nvSpPr>
          <p:cNvPr id="31" name="Google Shape;531;p53">
            <a:extLst>
              <a:ext uri="{FF2B5EF4-FFF2-40B4-BE49-F238E27FC236}">
                <a16:creationId xmlns:a16="http://schemas.microsoft.com/office/drawing/2014/main" id="{270F18A1-76D3-4608-AB5D-9D53E2CA8E9C}"/>
              </a:ext>
            </a:extLst>
          </p:cNvPr>
          <p:cNvSpPr/>
          <p:nvPr/>
        </p:nvSpPr>
        <p:spPr>
          <a:xfrm>
            <a:off x="8451693" y="3353294"/>
            <a:ext cx="3740307" cy="493993"/>
          </a:xfrm>
          <a:prstGeom prst="rect">
            <a:avLst/>
          </a:prstGeom>
          <a:noFill/>
          <a:ln>
            <a:noFill/>
          </a:ln>
        </p:spPr>
        <p:txBody>
          <a:bodyPr spcFirstLastPara="1" wrap="square" lIns="25400" tIns="25400" rIns="25400" bIns="25400" anchor="t" anchorCtr="0">
            <a:noAutofit/>
          </a:bodyPr>
          <a:lstStyle/>
          <a:p>
            <a:pPr algn="ctr">
              <a:buClr>
                <a:schemeClr val="dk1"/>
              </a:buClr>
              <a:buSzPts val="1100"/>
            </a:pPr>
            <a:r>
              <a:rPr lang="en" sz="2000" dirty="0">
                <a:solidFill>
                  <a:srgbClr val="5F6368"/>
                </a:solidFill>
                <a:latin typeface="Google Sans" panose="020B0503030502040204" pitchFamily="34" charset="0"/>
                <a:sym typeface="Arial"/>
              </a:rPr>
              <a:t>Retrieved top-3 results (Across)</a:t>
            </a:r>
            <a:endParaRPr lang="en-US" sz="2000" dirty="0">
              <a:solidFill>
                <a:srgbClr val="5F6368"/>
              </a:solidFill>
              <a:latin typeface="Google Sans" panose="020B0503030502040204" pitchFamily="34" charset="0"/>
            </a:endParaRPr>
          </a:p>
        </p:txBody>
      </p:sp>
      <p:sp>
        <p:nvSpPr>
          <p:cNvPr id="33" name="Google Shape;530;p53">
            <a:extLst>
              <a:ext uri="{FF2B5EF4-FFF2-40B4-BE49-F238E27FC236}">
                <a16:creationId xmlns:a16="http://schemas.microsoft.com/office/drawing/2014/main" id="{0ED9C5F2-3FB7-4BDB-BFA6-8AB1E5E2200E}"/>
              </a:ext>
            </a:extLst>
          </p:cNvPr>
          <p:cNvSpPr/>
          <p:nvPr/>
        </p:nvSpPr>
        <p:spPr>
          <a:xfrm>
            <a:off x="7422541" y="3307136"/>
            <a:ext cx="760415" cy="354947"/>
          </a:xfrm>
          <a:prstGeom prst="rect">
            <a:avLst/>
          </a:prstGeom>
          <a:noFill/>
          <a:ln>
            <a:noFill/>
          </a:ln>
        </p:spPr>
        <p:txBody>
          <a:bodyPr spcFirstLastPara="1" wrap="square" lIns="25400" tIns="25400" rIns="25400" bIns="25400" anchor="t" anchorCtr="0">
            <a:noAutofit/>
          </a:bodyPr>
          <a:lstStyle/>
          <a:p>
            <a:pPr>
              <a:lnSpc>
                <a:spcPct val="130000"/>
              </a:lnSpc>
              <a:buClr>
                <a:schemeClr val="dk1"/>
              </a:buClr>
              <a:buSzPts val="1100"/>
            </a:pPr>
            <a:r>
              <a:rPr lang="en" sz="2000" dirty="0">
                <a:solidFill>
                  <a:srgbClr val="5F6368"/>
                </a:solidFill>
                <a:latin typeface="Google Sans" panose="020B0503030502040204" pitchFamily="34" charset="0"/>
                <a:sym typeface="Arial"/>
              </a:rPr>
              <a:t>Query</a:t>
            </a:r>
            <a:endParaRPr sz="2000" dirty="0">
              <a:solidFill>
                <a:srgbClr val="5F6368"/>
              </a:solidFill>
              <a:latin typeface="Google Sans" panose="020B0503030502040204" pitchFamily="34" charset="0"/>
              <a:sym typeface="Arial"/>
            </a:endParaRPr>
          </a:p>
        </p:txBody>
      </p:sp>
      <p:pic>
        <p:nvPicPr>
          <p:cNvPr id="40" name="Google Shape;546;p55">
            <a:extLst>
              <a:ext uri="{FF2B5EF4-FFF2-40B4-BE49-F238E27FC236}">
                <a16:creationId xmlns:a16="http://schemas.microsoft.com/office/drawing/2014/main" id="{26FE68B9-24D1-4763-8B53-FDCEC289613B}"/>
              </a:ext>
            </a:extLst>
          </p:cNvPr>
          <p:cNvPicPr preferRelativeResize="0"/>
          <p:nvPr/>
        </p:nvPicPr>
        <p:blipFill>
          <a:blip r:embed="rId19">
            <a:alphaModFix/>
          </a:blip>
          <a:stretch>
            <a:fillRect/>
          </a:stretch>
        </p:blipFill>
        <p:spPr>
          <a:xfrm>
            <a:off x="8584492" y="4685865"/>
            <a:ext cx="976672" cy="975360"/>
          </a:xfrm>
          <a:prstGeom prst="rect">
            <a:avLst/>
          </a:prstGeom>
          <a:noFill/>
          <a:ln>
            <a:noFill/>
          </a:ln>
        </p:spPr>
      </p:pic>
      <p:pic>
        <p:nvPicPr>
          <p:cNvPr id="41" name="Google Shape;547;p55">
            <a:extLst>
              <a:ext uri="{FF2B5EF4-FFF2-40B4-BE49-F238E27FC236}">
                <a16:creationId xmlns:a16="http://schemas.microsoft.com/office/drawing/2014/main" id="{DEF46C07-DCB1-486A-9C0F-129FACF8BA4C}"/>
              </a:ext>
            </a:extLst>
          </p:cNvPr>
          <p:cNvPicPr preferRelativeResize="0"/>
          <p:nvPr/>
        </p:nvPicPr>
        <p:blipFill>
          <a:blip r:embed="rId20">
            <a:alphaModFix/>
          </a:blip>
          <a:stretch>
            <a:fillRect/>
          </a:stretch>
        </p:blipFill>
        <p:spPr>
          <a:xfrm>
            <a:off x="9673556" y="4685865"/>
            <a:ext cx="976672" cy="975360"/>
          </a:xfrm>
          <a:prstGeom prst="rect">
            <a:avLst/>
          </a:prstGeom>
          <a:noFill/>
          <a:ln>
            <a:noFill/>
          </a:ln>
        </p:spPr>
      </p:pic>
      <p:pic>
        <p:nvPicPr>
          <p:cNvPr id="42" name="Google Shape;548;p55">
            <a:extLst>
              <a:ext uri="{FF2B5EF4-FFF2-40B4-BE49-F238E27FC236}">
                <a16:creationId xmlns:a16="http://schemas.microsoft.com/office/drawing/2014/main" id="{60126A48-C533-404D-895A-72F16D7363E7}"/>
              </a:ext>
            </a:extLst>
          </p:cNvPr>
          <p:cNvPicPr preferRelativeResize="0"/>
          <p:nvPr/>
        </p:nvPicPr>
        <p:blipFill>
          <a:blip r:embed="rId21">
            <a:alphaModFix/>
          </a:blip>
          <a:stretch>
            <a:fillRect/>
          </a:stretch>
        </p:blipFill>
        <p:spPr>
          <a:xfrm>
            <a:off x="10762609" y="4685832"/>
            <a:ext cx="976672" cy="975360"/>
          </a:xfrm>
          <a:prstGeom prst="rect">
            <a:avLst/>
          </a:prstGeom>
          <a:noFill/>
          <a:ln>
            <a:noFill/>
          </a:ln>
        </p:spPr>
      </p:pic>
      <p:pic>
        <p:nvPicPr>
          <p:cNvPr id="43" name="Google Shape;549;p55">
            <a:extLst>
              <a:ext uri="{FF2B5EF4-FFF2-40B4-BE49-F238E27FC236}">
                <a16:creationId xmlns:a16="http://schemas.microsoft.com/office/drawing/2014/main" id="{34FD64B3-C4E1-4334-B89E-D75982B81C0A}"/>
              </a:ext>
            </a:extLst>
          </p:cNvPr>
          <p:cNvPicPr preferRelativeResize="0"/>
          <p:nvPr/>
        </p:nvPicPr>
        <p:blipFill>
          <a:blip r:embed="rId22">
            <a:alphaModFix/>
          </a:blip>
          <a:stretch>
            <a:fillRect/>
          </a:stretch>
        </p:blipFill>
        <p:spPr>
          <a:xfrm>
            <a:off x="7361385" y="4685812"/>
            <a:ext cx="975360" cy="975360"/>
          </a:xfrm>
          <a:prstGeom prst="rect">
            <a:avLst/>
          </a:prstGeom>
          <a:noFill/>
          <a:ln>
            <a:noFill/>
          </a:ln>
        </p:spPr>
      </p:pic>
      <p:pic>
        <p:nvPicPr>
          <p:cNvPr id="44" name="Google Shape;550;p55">
            <a:extLst>
              <a:ext uri="{FF2B5EF4-FFF2-40B4-BE49-F238E27FC236}">
                <a16:creationId xmlns:a16="http://schemas.microsoft.com/office/drawing/2014/main" id="{149E6C42-BDD7-43BC-88EC-975C773A9E9F}"/>
              </a:ext>
            </a:extLst>
          </p:cNvPr>
          <p:cNvPicPr preferRelativeResize="0"/>
          <p:nvPr/>
        </p:nvPicPr>
        <p:blipFill>
          <a:blip r:embed="rId23">
            <a:alphaModFix/>
          </a:blip>
          <a:stretch>
            <a:fillRect/>
          </a:stretch>
        </p:blipFill>
        <p:spPr>
          <a:xfrm>
            <a:off x="8590196" y="5735901"/>
            <a:ext cx="950301" cy="950391"/>
          </a:xfrm>
          <a:prstGeom prst="rect">
            <a:avLst/>
          </a:prstGeom>
          <a:noFill/>
          <a:ln>
            <a:noFill/>
          </a:ln>
        </p:spPr>
      </p:pic>
      <p:pic>
        <p:nvPicPr>
          <p:cNvPr id="45" name="Google Shape;551;p55">
            <a:extLst>
              <a:ext uri="{FF2B5EF4-FFF2-40B4-BE49-F238E27FC236}">
                <a16:creationId xmlns:a16="http://schemas.microsoft.com/office/drawing/2014/main" id="{580500A3-0A2F-4FFB-98E4-329A3FF1FFCF}"/>
              </a:ext>
            </a:extLst>
          </p:cNvPr>
          <p:cNvPicPr preferRelativeResize="0"/>
          <p:nvPr/>
        </p:nvPicPr>
        <p:blipFill>
          <a:blip r:embed="rId24">
            <a:alphaModFix/>
          </a:blip>
          <a:stretch>
            <a:fillRect/>
          </a:stretch>
        </p:blipFill>
        <p:spPr>
          <a:xfrm>
            <a:off x="9677580" y="5735903"/>
            <a:ext cx="950301" cy="950391"/>
          </a:xfrm>
          <a:prstGeom prst="rect">
            <a:avLst/>
          </a:prstGeom>
          <a:noFill/>
          <a:ln>
            <a:noFill/>
          </a:ln>
        </p:spPr>
      </p:pic>
      <p:pic>
        <p:nvPicPr>
          <p:cNvPr id="47" name="Google Shape;552;p55">
            <a:extLst>
              <a:ext uri="{FF2B5EF4-FFF2-40B4-BE49-F238E27FC236}">
                <a16:creationId xmlns:a16="http://schemas.microsoft.com/office/drawing/2014/main" id="{1A6C8E4C-E875-403C-9F6E-35C618C61C09}"/>
              </a:ext>
            </a:extLst>
          </p:cNvPr>
          <p:cNvPicPr preferRelativeResize="0"/>
          <p:nvPr/>
        </p:nvPicPr>
        <p:blipFill>
          <a:blip r:embed="rId25">
            <a:alphaModFix/>
          </a:blip>
          <a:stretch>
            <a:fillRect/>
          </a:stretch>
        </p:blipFill>
        <p:spPr>
          <a:xfrm>
            <a:off x="10764939" y="5735867"/>
            <a:ext cx="950301" cy="950391"/>
          </a:xfrm>
          <a:prstGeom prst="rect">
            <a:avLst/>
          </a:prstGeom>
          <a:noFill/>
          <a:ln>
            <a:noFill/>
          </a:ln>
        </p:spPr>
      </p:pic>
      <p:pic>
        <p:nvPicPr>
          <p:cNvPr id="48" name="Google Shape;553;p55">
            <a:extLst>
              <a:ext uri="{FF2B5EF4-FFF2-40B4-BE49-F238E27FC236}">
                <a16:creationId xmlns:a16="http://schemas.microsoft.com/office/drawing/2014/main" id="{8E8D532B-F2E4-48FE-B231-66C106AACD56}"/>
              </a:ext>
            </a:extLst>
          </p:cNvPr>
          <p:cNvPicPr preferRelativeResize="0"/>
          <p:nvPr/>
        </p:nvPicPr>
        <p:blipFill>
          <a:blip r:embed="rId26">
            <a:alphaModFix/>
          </a:blip>
          <a:stretch>
            <a:fillRect/>
          </a:stretch>
        </p:blipFill>
        <p:spPr>
          <a:xfrm>
            <a:off x="7358823" y="5735833"/>
            <a:ext cx="975360" cy="975360"/>
          </a:xfrm>
          <a:prstGeom prst="rect">
            <a:avLst/>
          </a:prstGeom>
          <a:noFill/>
          <a:ln>
            <a:noFill/>
          </a:ln>
        </p:spPr>
      </p:pic>
      <p:cxnSp>
        <p:nvCxnSpPr>
          <p:cNvPr id="49" name="Straight Arrow Connector 48">
            <a:extLst>
              <a:ext uri="{FF2B5EF4-FFF2-40B4-BE49-F238E27FC236}">
                <a16:creationId xmlns:a16="http://schemas.microsoft.com/office/drawing/2014/main" id="{5F90AAB5-78E9-487C-812A-012ACC50AA76}"/>
              </a:ext>
            </a:extLst>
          </p:cNvPr>
          <p:cNvCxnSpPr>
            <a:cxnSpLocks/>
            <a:stCxn id="33" idx="0"/>
          </p:cNvCxnSpPr>
          <p:nvPr/>
        </p:nvCxnSpPr>
        <p:spPr>
          <a:xfrm flipV="1">
            <a:off x="7802748" y="2802280"/>
            <a:ext cx="1526368" cy="504856"/>
          </a:xfrm>
          <a:prstGeom prst="straightConnector1">
            <a:avLst/>
          </a:prstGeom>
          <a:ln w="285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6355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0"/>
                            </p:stCondLst>
                            <p:childTnLst>
                              <p:par>
                                <p:cTn id="22" presetID="22" presetClass="entr" presetSubtype="4"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7" grpId="0" animBg="1"/>
      <p:bldP spid="31"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5"/>
          <p:cNvSpPr txBox="1">
            <a:spLocks noGrp="1"/>
          </p:cNvSpPr>
          <p:nvPr>
            <p:ph type="title" idx="4294967295"/>
          </p:nvPr>
        </p:nvSpPr>
        <p:spPr>
          <a:xfrm>
            <a:off x="887960" y="352500"/>
            <a:ext cx="10396000" cy="552400"/>
          </a:xfrm>
          <a:prstGeom prst="rect">
            <a:avLst/>
          </a:prstGeom>
          <a:noFill/>
          <a:ln>
            <a:noFill/>
          </a:ln>
        </p:spPr>
        <p:txBody>
          <a:bodyPr spcFirstLastPara="1" vert="horz" wrap="square" lIns="121900" tIns="121900" rIns="121900" bIns="121900" rtlCol="0" anchor="t" anchorCtr="0">
            <a:noAutofit/>
          </a:bodyPr>
          <a:lstStyle/>
          <a:p>
            <a:pPr lvl="0" algn="ctr">
              <a:lnSpc>
                <a:spcPct val="90000"/>
              </a:lnSpc>
            </a:pPr>
            <a:r>
              <a:rPr lang="en" sz="2800" dirty="0">
                <a:solidFill>
                  <a:schemeClr val="tx1">
                    <a:lumMod val="50000"/>
                  </a:schemeClr>
                </a:solidFill>
                <a:latin typeface="Google Sans" panose="020B0503030502040204" pitchFamily="34" charset="0"/>
              </a:rPr>
              <a:t>“Memory Eleven”: </a:t>
            </a:r>
            <a:r>
              <a:rPr lang="en-US" sz="2800" dirty="0">
                <a:solidFill>
                  <a:schemeClr val="tx1">
                    <a:lumMod val="50000"/>
                  </a:schemeClr>
                </a:solidFill>
                <a:latin typeface="Google Sans" panose="020B0503030502040204" pitchFamily="34" charset="0"/>
              </a:rPr>
              <a:t>An artistic video by Bill </a:t>
            </a:r>
            <a:r>
              <a:rPr lang="en-US" sz="2800" dirty="0" err="1">
                <a:solidFill>
                  <a:schemeClr val="tx1">
                    <a:lumMod val="50000"/>
                  </a:schemeClr>
                </a:solidFill>
                <a:latin typeface="Google Sans" panose="020B0503030502040204" pitchFamily="34" charset="0"/>
              </a:rPr>
              <a:t>Newsinger</a:t>
            </a:r>
            <a:r>
              <a:rPr lang="en-US" sz="2800" dirty="0">
                <a:solidFill>
                  <a:schemeClr val="tx1">
                    <a:lumMod val="50000"/>
                  </a:schemeClr>
                </a:solidFill>
                <a:latin typeface="Google Sans" panose="020B0503030502040204" pitchFamily="34" charset="0"/>
              </a:rPr>
              <a:t>: </a:t>
            </a:r>
            <a:r>
              <a:rPr lang="en-US" sz="2800" dirty="0">
                <a:latin typeface="Google Sans" panose="020B0503030502040204" pitchFamily="34" charset="0"/>
                <a:hlinkClick r:id="rId5"/>
              </a:rPr>
              <a:t>https://www.youtube.com/watch?v=djylS0Wi_Io</a:t>
            </a:r>
            <a:endParaRPr sz="2800" dirty="0">
              <a:solidFill>
                <a:srgbClr val="FFFFFF"/>
              </a:solidFill>
              <a:latin typeface="Google Sans" panose="020B0503030502040204" pitchFamily="34" charset="0"/>
            </a:endParaRPr>
          </a:p>
        </p:txBody>
      </p:sp>
      <p:pic>
        <p:nvPicPr>
          <p:cNvPr id="4" name="orig_11">
            <a:hlinkClick r:id="" action="ppaction://media"/>
            <a:extLst>
              <a:ext uri="{FF2B5EF4-FFF2-40B4-BE49-F238E27FC236}">
                <a16:creationId xmlns:a16="http://schemas.microsoft.com/office/drawing/2014/main" id="{35EE1219-EC52-49E3-A49F-D7AFD3E0D9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60792" y="1560683"/>
            <a:ext cx="4628443" cy="46284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6"/>
          <p:cNvSpPr txBox="1">
            <a:spLocks noGrp="1"/>
          </p:cNvSpPr>
          <p:nvPr>
            <p:ph type="title" idx="4294967295"/>
          </p:nvPr>
        </p:nvSpPr>
        <p:spPr>
          <a:xfrm>
            <a:off x="459335" y="352500"/>
            <a:ext cx="10396000" cy="552400"/>
          </a:xfrm>
          <a:prstGeom prst="rect">
            <a:avLst/>
          </a:prstGeom>
          <a:noFill/>
          <a:ln>
            <a:noFill/>
          </a:ln>
        </p:spPr>
        <p:txBody>
          <a:bodyPr spcFirstLastPara="1" vert="horz" wrap="square" lIns="121900" tIns="121900" rIns="121900" bIns="121900" rtlCol="0" anchor="t" anchorCtr="0">
            <a:noAutofit/>
          </a:bodyPr>
          <a:lstStyle/>
          <a:p>
            <a:pPr algn="ctr">
              <a:spcBef>
                <a:spcPts val="0"/>
              </a:spcBef>
              <a:buSzPts val="2400"/>
            </a:pPr>
            <a:r>
              <a:rPr lang="en-US" dirty="0" err="1">
                <a:solidFill>
                  <a:schemeClr val="tx1">
                    <a:lumMod val="50000"/>
                  </a:schemeClr>
                </a:solidFill>
                <a:latin typeface="Google Sans" panose="020B0503030502040204" pitchFamily="34" charset="0"/>
              </a:rPr>
              <a:t>Spatio</a:t>
            </a:r>
            <a:r>
              <a:rPr lang="en-US" dirty="0">
                <a:solidFill>
                  <a:schemeClr val="tx1">
                    <a:lumMod val="50000"/>
                  </a:schemeClr>
                </a:solidFill>
                <a:latin typeface="Google Sans" panose="020B0503030502040204" pitchFamily="34" charset="0"/>
              </a:rPr>
              <a:t>-Temporal</a:t>
            </a:r>
            <a:r>
              <a:rPr lang="en" dirty="0">
                <a:solidFill>
                  <a:schemeClr val="tx1">
                    <a:lumMod val="50000"/>
                  </a:schemeClr>
                </a:solidFill>
                <a:latin typeface="Google Sans" panose="020B0503030502040204" pitchFamily="34" charset="0"/>
              </a:rPr>
              <a:t> Visualizations</a:t>
            </a:r>
            <a:endParaRPr dirty="0">
              <a:solidFill>
                <a:schemeClr val="tx1">
                  <a:lumMod val="50000"/>
                </a:schemeClr>
              </a:solidFill>
              <a:latin typeface="Google Sans" panose="020B0503030502040204" pitchFamily="34" charset="0"/>
            </a:endParaRPr>
          </a:p>
        </p:txBody>
      </p:sp>
      <p:sp>
        <p:nvSpPr>
          <p:cNvPr id="561" name="Google Shape;561;p56"/>
          <p:cNvSpPr txBox="1"/>
          <p:nvPr/>
        </p:nvSpPr>
        <p:spPr>
          <a:xfrm>
            <a:off x="353943" y="1811340"/>
            <a:ext cx="3368627" cy="1050000"/>
          </a:xfrm>
          <a:prstGeom prst="rect">
            <a:avLst/>
          </a:prstGeom>
          <a:noFill/>
          <a:ln>
            <a:noFill/>
          </a:ln>
        </p:spPr>
        <p:txBody>
          <a:bodyPr spcFirstLastPara="1" wrap="square" lIns="121900" tIns="121900" rIns="121900" bIns="121900" anchor="t" anchorCtr="0">
            <a:noAutofit/>
          </a:bodyPr>
          <a:lstStyle/>
          <a:p>
            <a:pPr>
              <a:lnSpc>
                <a:spcPct val="115000"/>
              </a:lnSpc>
              <a:buSzPts val="1600"/>
            </a:pPr>
            <a:r>
              <a:rPr lang="en-US" sz="3200" dirty="0">
                <a:solidFill>
                  <a:srgbClr val="6D9EEB"/>
                </a:solidFill>
                <a:latin typeface="Google Sans" panose="020B0503030502040204" pitchFamily="34" charset="0"/>
                <a:sym typeface="Arial"/>
              </a:rPr>
              <a:t>b</a:t>
            </a:r>
            <a:r>
              <a:rPr lang="en" sz="3200" dirty="0" err="1">
                <a:solidFill>
                  <a:srgbClr val="6D9EEB"/>
                </a:solidFill>
                <a:latin typeface="Google Sans" panose="020B0503030502040204" pitchFamily="34" charset="0"/>
                <a:sym typeface="Arial"/>
              </a:rPr>
              <a:t>lue</a:t>
            </a:r>
            <a:r>
              <a:rPr lang="en" sz="3200" dirty="0">
                <a:solidFill>
                  <a:schemeClr val="tx1">
                    <a:lumMod val="50000"/>
                  </a:schemeClr>
                </a:solidFill>
                <a:latin typeface="Google Sans" panose="020B0503030502040204" pitchFamily="34" charset="0"/>
              </a:rPr>
              <a:t>/</a:t>
            </a:r>
            <a:r>
              <a:rPr lang="en" sz="3200" dirty="0">
                <a:solidFill>
                  <a:srgbClr val="00B050"/>
                </a:solidFill>
                <a:latin typeface="Google Sans" panose="020B0503030502040204" pitchFamily="34" charset="0"/>
              </a:rPr>
              <a:t>green</a:t>
            </a:r>
            <a:r>
              <a:rPr lang="en" sz="3200" dirty="0">
                <a:solidFill>
                  <a:schemeClr val="tx1">
                    <a:lumMod val="50000"/>
                  </a:schemeClr>
                </a:solidFill>
                <a:latin typeface="Google Sans" panose="020B0503030502040204" pitchFamily="34" charset="0"/>
              </a:rPr>
              <a:t> </a:t>
            </a:r>
            <a:r>
              <a:rPr lang="en" sz="3200" dirty="0">
                <a:solidFill>
                  <a:schemeClr val="tx1">
                    <a:lumMod val="50000"/>
                  </a:schemeClr>
                </a:solidFill>
                <a:latin typeface="Google Sans" panose="020B0503030502040204" pitchFamily="34" charset="0"/>
                <a:sym typeface="Arial"/>
              </a:rPr>
              <a:t>= normal speed</a:t>
            </a:r>
            <a:endParaRPr lang="en-US" sz="3200" dirty="0">
              <a:solidFill>
                <a:schemeClr val="tx1">
                  <a:lumMod val="50000"/>
                </a:schemeClr>
              </a:solidFill>
              <a:latin typeface="Google Sans" panose="020B0503030502040204" pitchFamily="34" charset="0"/>
            </a:endParaRPr>
          </a:p>
          <a:p>
            <a:pPr>
              <a:lnSpc>
                <a:spcPct val="114999"/>
              </a:lnSpc>
              <a:buSzPts val="1600"/>
            </a:pPr>
            <a:endParaRPr lang="en" sz="3200" dirty="0">
              <a:solidFill>
                <a:srgbClr val="FFFFFF"/>
              </a:solidFill>
            </a:endParaRPr>
          </a:p>
          <a:p>
            <a:pPr>
              <a:lnSpc>
                <a:spcPct val="115000"/>
              </a:lnSpc>
              <a:buClr>
                <a:srgbClr val="000000"/>
              </a:buClr>
              <a:buSzPts val="1600"/>
            </a:pPr>
            <a:r>
              <a:rPr lang="en-US" sz="3200" dirty="0">
                <a:solidFill>
                  <a:srgbClr val="FFFF00"/>
                </a:solidFill>
                <a:latin typeface="Google Sans" panose="020B0503030502040204" pitchFamily="34" charset="0"/>
              </a:rPr>
              <a:t>y</a:t>
            </a:r>
            <a:r>
              <a:rPr lang="en" sz="3200" dirty="0" err="1">
                <a:solidFill>
                  <a:srgbClr val="FFFF00"/>
                </a:solidFill>
                <a:latin typeface="Google Sans" panose="020B0503030502040204" pitchFamily="34" charset="0"/>
              </a:rPr>
              <a:t>ellow</a:t>
            </a:r>
            <a:r>
              <a:rPr lang="en" sz="3200" dirty="0">
                <a:solidFill>
                  <a:schemeClr val="tx2"/>
                </a:solidFill>
                <a:latin typeface="Google Sans" panose="020B0503030502040204" pitchFamily="34" charset="0"/>
              </a:rPr>
              <a:t>/</a:t>
            </a:r>
            <a:r>
              <a:rPr lang="en" sz="3200" dirty="0">
                <a:solidFill>
                  <a:srgbClr val="FFC000"/>
                </a:solidFill>
                <a:latin typeface="Google Sans" panose="020B0503030502040204" pitchFamily="34" charset="0"/>
              </a:rPr>
              <a:t>orange</a:t>
            </a:r>
            <a:r>
              <a:rPr lang="en" sz="3200" dirty="0">
                <a:solidFill>
                  <a:schemeClr val="tx1">
                    <a:lumMod val="50000"/>
                  </a:schemeClr>
                </a:solidFill>
                <a:latin typeface="Google Sans" panose="020B0503030502040204" pitchFamily="34" charset="0"/>
                <a:sym typeface="Arial"/>
              </a:rPr>
              <a:t> = slowed down</a:t>
            </a:r>
            <a:endParaRPr sz="3200" dirty="0">
              <a:solidFill>
                <a:schemeClr val="tx1">
                  <a:lumMod val="50000"/>
                </a:schemeClr>
              </a:solidFill>
              <a:latin typeface="Google Sans" panose="020B0503030502040204" pitchFamily="34" charset="0"/>
              <a:sym typeface="Arial"/>
            </a:endParaRPr>
          </a:p>
        </p:txBody>
      </p:sp>
      <p:pic>
        <p:nvPicPr>
          <p:cNvPr id="5" name="vid_11">
            <a:hlinkClick r:id="" action="ppaction://media"/>
            <a:extLst>
              <a:ext uri="{FF2B5EF4-FFF2-40B4-BE49-F238E27FC236}">
                <a16:creationId xmlns:a16="http://schemas.microsoft.com/office/drawing/2014/main" id="{7D66E309-82E6-4E09-B4F5-9ECD00AE71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6443" y="1549399"/>
            <a:ext cx="4639735" cy="4639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C89B-F6FA-48F1-BA53-D53CD71CC2A7}"/>
              </a:ext>
            </a:extLst>
          </p:cNvPr>
          <p:cNvSpPr>
            <a:spLocks noGrp="1"/>
          </p:cNvSpPr>
          <p:nvPr>
            <p:ph type="title"/>
          </p:nvPr>
        </p:nvSpPr>
        <p:spPr/>
        <p:txBody>
          <a:bodyPr>
            <a:normAutofit/>
          </a:bodyPr>
          <a:lstStyle/>
          <a:p>
            <a:r>
              <a:rPr lang="en-US" sz="3600" dirty="0"/>
              <a:t>Generate new and relevant content from a given video</a:t>
            </a:r>
            <a:endParaRPr lang="LID4096" sz="3600" dirty="0"/>
          </a:p>
        </p:txBody>
      </p:sp>
      <p:sp>
        <p:nvSpPr>
          <p:cNvPr id="3" name="Content Placeholder 2">
            <a:extLst>
              <a:ext uri="{FF2B5EF4-FFF2-40B4-BE49-F238E27FC236}">
                <a16:creationId xmlns:a16="http://schemas.microsoft.com/office/drawing/2014/main" id="{341D6ADD-2E52-4F0F-923F-23E6F2BEF824}"/>
              </a:ext>
            </a:extLst>
          </p:cNvPr>
          <p:cNvSpPr>
            <a:spLocks noGrp="1"/>
          </p:cNvSpPr>
          <p:nvPr>
            <p:ph idx="1"/>
          </p:nvPr>
        </p:nvSpPr>
        <p:spPr/>
        <p:txBody>
          <a:bodyPr/>
          <a:lstStyle/>
          <a:p>
            <a:pPr marL="0" indent="0">
              <a:buNone/>
            </a:pPr>
            <a:r>
              <a:rPr lang="en-US" b="1" dirty="0" err="1"/>
              <a:t>SpeedNet</a:t>
            </a:r>
            <a:r>
              <a:rPr lang="en-US" dirty="0"/>
              <a:t>: Learning the Speediness in Videos. CVPR 2020.</a:t>
            </a:r>
            <a:br>
              <a:rPr lang="en-US" dirty="0"/>
            </a:br>
            <a:r>
              <a:rPr lang="en-US" sz="1800" dirty="0"/>
              <a:t>with Ariel </a:t>
            </a:r>
            <a:r>
              <a:rPr lang="en-US" sz="1800" dirty="0" err="1"/>
              <a:t>Ephrat</a:t>
            </a:r>
            <a:r>
              <a:rPr lang="en-US" sz="1800" dirty="0"/>
              <a:t>, Oran Lang, Inbar </a:t>
            </a:r>
            <a:r>
              <a:rPr lang="en-US" sz="1800" dirty="0" err="1"/>
              <a:t>Mosseri</a:t>
            </a:r>
            <a:r>
              <a:rPr lang="en-US" sz="1800" dirty="0"/>
              <a:t>, Bill Freeman, Miki Rubinstein, Michal Irani and </a:t>
            </a:r>
            <a:r>
              <a:rPr lang="en-US" sz="1800" dirty="0" err="1"/>
              <a:t>Tali</a:t>
            </a:r>
            <a:r>
              <a:rPr lang="en-US" sz="1800" dirty="0"/>
              <a:t> </a:t>
            </a:r>
            <a:r>
              <a:rPr lang="en-US" sz="1800" dirty="0" err="1"/>
              <a:t>Dekel</a:t>
            </a:r>
            <a:r>
              <a:rPr lang="en-US" sz="1800" dirty="0"/>
              <a:t>.</a:t>
            </a:r>
          </a:p>
          <a:p>
            <a:pPr marL="0" indent="0">
              <a:buNone/>
            </a:pPr>
            <a:r>
              <a:rPr lang="en-US" sz="2800" dirty="0">
                <a:solidFill>
                  <a:srgbClr val="0070C0"/>
                </a:solidFill>
                <a:uFill>
                  <a:noFill/>
                </a:uFill>
                <a:ea typeface="Courier New"/>
                <a:cs typeface="Courier New"/>
                <a:sym typeface="Courier New"/>
                <a:hlinkClick r:id="rId2">
                  <a:extLst>
                    <a:ext uri="{A12FA001-AC4F-418D-AE19-62706E023703}">
                      <ahyp:hlinkClr xmlns:ahyp="http://schemas.microsoft.com/office/drawing/2018/hyperlinkcolor" val="tx"/>
                    </a:ext>
                  </a:extLst>
                </a:hlinkClick>
              </a:rPr>
              <a:t>speednet-cvpr20.github.io</a:t>
            </a:r>
            <a:r>
              <a:rPr lang="en-US" dirty="0"/>
              <a:t>  </a:t>
            </a:r>
          </a:p>
          <a:p>
            <a:pPr marL="0" indent="0">
              <a:buNone/>
            </a:pPr>
            <a:endParaRPr lang="en-US" dirty="0"/>
          </a:p>
          <a:p>
            <a:pPr marL="0" indent="0">
              <a:buNone/>
            </a:pPr>
            <a:endParaRPr lang="en-US" dirty="0"/>
          </a:p>
          <a:p>
            <a:pPr marL="0" indent="0">
              <a:buNone/>
            </a:pPr>
            <a:br>
              <a:rPr lang="en-US" dirty="0"/>
            </a:br>
            <a:endParaRPr lang="en-US" dirty="0"/>
          </a:p>
        </p:txBody>
      </p:sp>
      <p:sp>
        <p:nvSpPr>
          <p:cNvPr id="4" name="Content Placeholder 2">
            <a:extLst>
              <a:ext uri="{FF2B5EF4-FFF2-40B4-BE49-F238E27FC236}">
                <a16:creationId xmlns:a16="http://schemas.microsoft.com/office/drawing/2014/main" id="{DC15ABD3-F4C1-4362-BA2B-D663544F1716}"/>
              </a:ext>
            </a:extLst>
          </p:cNvPr>
          <p:cNvSpPr txBox="1">
            <a:spLocks/>
          </p:cNvSpPr>
          <p:nvPr/>
        </p:nvSpPr>
        <p:spPr>
          <a:xfrm>
            <a:off x="838200" y="36214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Hierarchical Patch VAE-GAN</a:t>
            </a:r>
            <a:r>
              <a:rPr lang="en-US" dirty="0"/>
              <a:t>: Generating Diverse Videos from a Single Sample. </a:t>
            </a:r>
            <a:r>
              <a:rPr lang="en-US" dirty="0" err="1"/>
              <a:t>NeurIPS</a:t>
            </a:r>
            <a:r>
              <a:rPr lang="en-US" dirty="0"/>
              <a:t> 2020.</a:t>
            </a:r>
            <a:br>
              <a:rPr lang="en-US" dirty="0"/>
            </a:br>
            <a:r>
              <a:rPr lang="en-US" sz="1800" dirty="0"/>
              <a:t>with Shir Gur and </a:t>
            </a:r>
            <a:r>
              <a:rPr lang="en-US" sz="1800" dirty="0" err="1"/>
              <a:t>Lior</a:t>
            </a:r>
            <a:r>
              <a:rPr lang="en-US" sz="1800" dirty="0"/>
              <a:t> Wolf.</a:t>
            </a:r>
          </a:p>
          <a:p>
            <a:pPr marL="0" indent="0">
              <a:buFont typeface="Arial" panose="020B0604020202020204" pitchFamily="34" charset="0"/>
              <a:buNone/>
            </a:pPr>
            <a:r>
              <a:rPr lang="en-US" dirty="0">
                <a:solidFill>
                  <a:srgbClr val="0070C0"/>
                </a:solidFill>
                <a:uFill>
                  <a:noFill/>
                </a:uFill>
                <a:ea typeface="Courier New"/>
                <a:cs typeface="Courier New"/>
                <a:sym typeface="Courier New"/>
              </a:rPr>
              <a:t>shirgur.github.io/hp-vae-gan/</a:t>
            </a:r>
            <a:endParaRPr lang="en-US" dirty="0"/>
          </a:p>
          <a:p>
            <a:pPr marL="0" indent="0">
              <a:buFont typeface="Arial" panose="020B0604020202020204" pitchFamily="34" charset="0"/>
              <a:buNone/>
            </a:pPr>
            <a:br>
              <a:rPr lang="en-US" dirty="0"/>
            </a:br>
            <a:endParaRPr lang="en-US" dirty="0"/>
          </a:p>
        </p:txBody>
      </p:sp>
      <p:sp>
        <p:nvSpPr>
          <p:cNvPr id="5" name="Rectangle 4">
            <a:extLst>
              <a:ext uri="{FF2B5EF4-FFF2-40B4-BE49-F238E27FC236}">
                <a16:creationId xmlns:a16="http://schemas.microsoft.com/office/drawing/2014/main" id="{8053A0A3-B486-4705-8CE6-DB27842961ED}"/>
              </a:ext>
            </a:extLst>
          </p:cNvPr>
          <p:cNvSpPr/>
          <p:nvPr/>
        </p:nvSpPr>
        <p:spPr>
          <a:xfrm>
            <a:off x="679622" y="1690688"/>
            <a:ext cx="10898659" cy="173831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150061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8F3022-A833-154F-9541-BF8CA1BEE30B}"/>
              </a:ext>
            </a:extLst>
          </p:cNvPr>
          <p:cNvGrpSpPr/>
          <p:nvPr/>
        </p:nvGrpSpPr>
        <p:grpSpPr>
          <a:xfrm>
            <a:off x="0" y="2380677"/>
            <a:ext cx="12192000" cy="3556206"/>
            <a:chOff x="-2477477" y="2280259"/>
            <a:chExt cx="20195195" cy="5890606"/>
          </a:xfrm>
        </p:grpSpPr>
        <p:pic>
          <p:nvPicPr>
            <p:cNvPr id="16386" name="Picture 2">
              <a:extLst>
                <a:ext uri="{FF2B5EF4-FFF2-40B4-BE49-F238E27FC236}">
                  <a16:creationId xmlns:a16="http://schemas.microsoft.com/office/drawing/2014/main" id="{CA67C757-59C3-8F41-BE88-B5559BD20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18" y="2280259"/>
              <a:ext cx="16764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a:extLst>
                <a:ext uri="{FF2B5EF4-FFF2-40B4-BE49-F238E27FC236}">
                  <a16:creationId xmlns:a16="http://schemas.microsoft.com/office/drawing/2014/main" id="{67F0E45E-36DD-954B-AB91-126E078DE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477" y="2280259"/>
              <a:ext cx="3251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EB49AD00-08A7-1A4B-B18D-390373413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7477" y="4311162"/>
              <a:ext cx="3251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a:extLst>
                <a:ext uri="{FF2B5EF4-FFF2-40B4-BE49-F238E27FC236}">
                  <a16:creationId xmlns:a16="http://schemas.microsoft.com/office/drawing/2014/main" id="{A695EBAA-A991-8E43-95D1-EBB92D314C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718" y="4311162"/>
              <a:ext cx="16764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9AAEF5E0-52CA-5747-8E1A-7C554BF670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718" y="6342065"/>
              <a:ext cx="16764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6391" name="Picture 7">
              <a:extLst>
                <a:ext uri="{FF2B5EF4-FFF2-40B4-BE49-F238E27FC236}">
                  <a16:creationId xmlns:a16="http://schemas.microsoft.com/office/drawing/2014/main" id="{3BAA0CE2-5046-C547-882D-3DB1B915CE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7477" y="6342065"/>
              <a:ext cx="32512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8E0749B6-B062-344B-915B-BCB59FAF24B2}"/>
              </a:ext>
            </a:extLst>
          </p:cNvPr>
          <p:cNvSpPr txBox="1"/>
          <p:nvPr/>
        </p:nvSpPr>
        <p:spPr>
          <a:xfrm>
            <a:off x="533604" y="1796999"/>
            <a:ext cx="895566" cy="584775"/>
          </a:xfrm>
          <a:prstGeom prst="rect">
            <a:avLst/>
          </a:prstGeom>
          <a:noFill/>
        </p:spPr>
        <p:txBody>
          <a:bodyPr wrap="none" rtlCol="0">
            <a:spAutoFit/>
          </a:bodyPr>
          <a:lstStyle/>
          <a:p>
            <a:pPr algn="ctr"/>
            <a:r>
              <a:rPr lang="en-IL" sz="3200" dirty="0"/>
              <a:t>Real</a:t>
            </a:r>
          </a:p>
        </p:txBody>
      </p:sp>
      <p:sp>
        <p:nvSpPr>
          <p:cNvPr id="12" name="TextBox 11">
            <a:extLst>
              <a:ext uri="{FF2B5EF4-FFF2-40B4-BE49-F238E27FC236}">
                <a16:creationId xmlns:a16="http://schemas.microsoft.com/office/drawing/2014/main" id="{6C3DC10A-37CA-A543-B509-D063696967ED}"/>
              </a:ext>
            </a:extLst>
          </p:cNvPr>
          <p:cNvSpPr txBox="1"/>
          <p:nvPr/>
        </p:nvSpPr>
        <p:spPr>
          <a:xfrm>
            <a:off x="5415837" y="1797000"/>
            <a:ext cx="3431773" cy="584775"/>
          </a:xfrm>
          <a:prstGeom prst="rect">
            <a:avLst/>
          </a:prstGeom>
          <a:noFill/>
        </p:spPr>
        <p:txBody>
          <a:bodyPr wrap="none" rtlCol="0">
            <a:spAutoFit/>
          </a:bodyPr>
          <a:lstStyle/>
          <a:p>
            <a:pPr algn="ctr"/>
            <a:r>
              <a:rPr lang="en-US" sz="3200" dirty="0"/>
              <a:t>Generated Samples</a:t>
            </a:r>
            <a:endParaRPr lang="en-IL" sz="3200" dirty="0"/>
          </a:p>
        </p:txBody>
      </p:sp>
      <p:sp>
        <p:nvSpPr>
          <p:cNvPr id="6" name="Title 5">
            <a:extLst>
              <a:ext uri="{FF2B5EF4-FFF2-40B4-BE49-F238E27FC236}">
                <a16:creationId xmlns:a16="http://schemas.microsoft.com/office/drawing/2014/main" id="{862772FD-188F-6B49-990D-4F0B3B3093A8}"/>
              </a:ext>
            </a:extLst>
          </p:cNvPr>
          <p:cNvSpPr>
            <a:spLocks noGrp="1"/>
          </p:cNvSpPr>
          <p:nvPr>
            <p:ph type="title"/>
          </p:nvPr>
        </p:nvSpPr>
        <p:spPr/>
        <p:txBody>
          <a:bodyPr/>
          <a:lstStyle/>
          <a:p>
            <a:r>
              <a:rPr lang="en-IL" dirty="0"/>
              <a:t>Video Generation From a Single Sample</a:t>
            </a:r>
          </a:p>
        </p:txBody>
      </p:sp>
      <p:sp>
        <p:nvSpPr>
          <p:cNvPr id="7" name="TextBox 6">
            <a:extLst>
              <a:ext uri="{FF2B5EF4-FFF2-40B4-BE49-F238E27FC236}">
                <a16:creationId xmlns:a16="http://schemas.microsoft.com/office/drawing/2014/main" id="{DCF7C056-91B1-4342-A10D-44EB0A69AA44}"/>
              </a:ext>
            </a:extLst>
          </p:cNvPr>
          <p:cNvSpPr txBox="1"/>
          <p:nvPr/>
        </p:nvSpPr>
        <p:spPr>
          <a:xfrm>
            <a:off x="6161935" y="6065906"/>
            <a:ext cx="1939569" cy="584775"/>
          </a:xfrm>
          <a:prstGeom prst="rect">
            <a:avLst/>
          </a:prstGeom>
          <a:noFill/>
        </p:spPr>
        <p:txBody>
          <a:bodyPr wrap="none" rtlCol="0">
            <a:spAutoFit/>
          </a:bodyPr>
          <a:lstStyle/>
          <a:p>
            <a:pPr algn="ctr"/>
            <a:r>
              <a:rPr lang="en-IL" sz="3200" dirty="0"/>
              <a:t>13-Frames</a:t>
            </a:r>
          </a:p>
        </p:txBody>
      </p:sp>
      <p:sp>
        <p:nvSpPr>
          <p:cNvPr id="15" name="TextBox 14">
            <a:extLst>
              <a:ext uri="{FF2B5EF4-FFF2-40B4-BE49-F238E27FC236}">
                <a16:creationId xmlns:a16="http://schemas.microsoft.com/office/drawing/2014/main" id="{D87EE16C-E485-1240-AB00-F5C0C71B297A}"/>
              </a:ext>
            </a:extLst>
          </p:cNvPr>
          <p:cNvSpPr txBox="1"/>
          <p:nvPr/>
        </p:nvSpPr>
        <p:spPr>
          <a:xfrm>
            <a:off x="11602" y="6065906"/>
            <a:ext cx="1939569" cy="584775"/>
          </a:xfrm>
          <a:prstGeom prst="rect">
            <a:avLst/>
          </a:prstGeom>
          <a:noFill/>
        </p:spPr>
        <p:txBody>
          <a:bodyPr wrap="none" rtlCol="0">
            <a:spAutoFit/>
          </a:bodyPr>
          <a:lstStyle/>
          <a:p>
            <a:pPr algn="ctr"/>
            <a:r>
              <a:rPr lang="en-IL" sz="3200" dirty="0"/>
              <a:t>13-Frames</a:t>
            </a:r>
          </a:p>
        </p:txBody>
      </p:sp>
    </p:spTree>
    <p:extLst>
      <p:ext uri="{BB962C8B-B14F-4D97-AF65-F5344CB8AC3E}">
        <p14:creationId xmlns:p14="http://schemas.microsoft.com/office/powerpoint/2010/main" val="137786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633C-A611-7046-8BB7-256C4E4109C8}"/>
              </a:ext>
            </a:extLst>
          </p:cNvPr>
          <p:cNvSpPr>
            <a:spLocks noGrp="1"/>
          </p:cNvSpPr>
          <p:nvPr>
            <p:ph type="title"/>
          </p:nvPr>
        </p:nvSpPr>
        <p:spPr/>
        <p:txBody>
          <a:bodyPr>
            <a:normAutofit/>
          </a:bodyPr>
          <a:lstStyle/>
          <a:p>
            <a:r>
              <a:rPr lang="en-US" dirty="0"/>
              <a:t>Extending 2D to 3D</a:t>
            </a:r>
            <a:endParaRPr lang="en-IL" dirty="0"/>
          </a:p>
        </p:txBody>
      </p:sp>
      <p:grpSp>
        <p:nvGrpSpPr>
          <p:cNvPr id="3" name="Group 2">
            <a:extLst>
              <a:ext uri="{FF2B5EF4-FFF2-40B4-BE49-F238E27FC236}">
                <a16:creationId xmlns:a16="http://schemas.microsoft.com/office/drawing/2014/main" id="{66887B7D-5690-4B58-81EF-1B5AD5FBF7C9}"/>
              </a:ext>
            </a:extLst>
          </p:cNvPr>
          <p:cNvGrpSpPr/>
          <p:nvPr/>
        </p:nvGrpSpPr>
        <p:grpSpPr>
          <a:xfrm>
            <a:off x="100363" y="3429000"/>
            <a:ext cx="12003755" cy="1044813"/>
            <a:chOff x="1748280" y="1690688"/>
            <a:chExt cx="9971652" cy="867938"/>
          </a:xfrm>
        </p:grpSpPr>
        <p:pic>
          <p:nvPicPr>
            <p:cNvPr id="17410" name="Picture 2">
              <a:extLst>
                <a:ext uri="{FF2B5EF4-FFF2-40B4-BE49-F238E27FC236}">
                  <a16:creationId xmlns:a16="http://schemas.microsoft.com/office/drawing/2014/main" id="{77A6B231-E0E1-AC4A-8A19-95AEBEF03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496" y="1690688"/>
              <a:ext cx="8253436" cy="867938"/>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a:extLst>
                <a:ext uri="{FF2B5EF4-FFF2-40B4-BE49-F238E27FC236}">
                  <a16:creationId xmlns:a16="http://schemas.microsoft.com/office/drawing/2014/main" id="{6311A44E-C26B-7641-A27A-BCDBE2354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280" y="1690688"/>
              <a:ext cx="1600667" cy="867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4F52AD5D-727C-4733-8A51-CE6972A94273}"/>
              </a:ext>
            </a:extLst>
          </p:cNvPr>
          <p:cNvGrpSpPr/>
          <p:nvPr/>
        </p:nvGrpSpPr>
        <p:grpSpPr>
          <a:xfrm>
            <a:off x="100367" y="5053871"/>
            <a:ext cx="12003751" cy="1044813"/>
            <a:chOff x="1748280" y="4178098"/>
            <a:chExt cx="9971652" cy="867938"/>
          </a:xfrm>
        </p:grpSpPr>
        <p:pic>
          <p:nvPicPr>
            <p:cNvPr id="17415" name="Picture 7">
              <a:extLst>
                <a:ext uri="{FF2B5EF4-FFF2-40B4-BE49-F238E27FC236}">
                  <a16:creationId xmlns:a16="http://schemas.microsoft.com/office/drawing/2014/main" id="{ACAE614D-52E4-B345-84B0-0EC67BE30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6494" y="4178098"/>
              <a:ext cx="8253438" cy="867938"/>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2130BE93-3D8B-5F47-801F-62CC9A1B4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280" y="4178098"/>
              <a:ext cx="1600667" cy="86793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412574B6-B3E8-CC42-8223-42714FA4A669}"/>
              </a:ext>
            </a:extLst>
          </p:cNvPr>
          <p:cNvSpPr txBox="1"/>
          <p:nvPr/>
        </p:nvSpPr>
        <p:spPr>
          <a:xfrm>
            <a:off x="4127060" y="2995146"/>
            <a:ext cx="3757760" cy="461665"/>
          </a:xfrm>
          <a:prstGeom prst="rect">
            <a:avLst/>
          </a:prstGeom>
          <a:noFill/>
        </p:spPr>
        <p:txBody>
          <a:bodyPr wrap="none" rtlCol="0">
            <a:spAutoFit/>
          </a:bodyPr>
          <a:lstStyle/>
          <a:p>
            <a:pPr algn="ctr"/>
            <a:r>
              <a:rPr lang="en-IL" sz="2400" dirty="0">
                <a:solidFill>
                  <a:schemeClr val="tx1">
                    <a:lumMod val="65000"/>
                    <a:lumOff val="35000"/>
                  </a:schemeClr>
                </a:solidFill>
              </a:rPr>
              <a:t>SinGAN [1]</a:t>
            </a:r>
            <a:r>
              <a:rPr lang="en-US" sz="2400" dirty="0">
                <a:solidFill>
                  <a:schemeClr val="tx1">
                    <a:lumMod val="65000"/>
                    <a:lumOff val="35000"/>
                  </a:schemeClr>
                </a:solidFill>
              </a:rPr>
              <a:t> + 3D Convolution</a:t>
            </a:r>
            <a:endParaRPr lang="en-IL" sz="2400" dirty="0">
              <a:solidFill>
                <a:schemeClr val="tx1">
                  <a:lumMod val="65000"/>
                  <a:lumOff val="35000"/>
                </a:schemeClr>
              </a:solidFill>
            </a:endParaRPr>
          </a:p>
        </p:txBody>
      </p:sp>
      <p:sp>
        <p:nvSpPr>
          <p:cNvPr id="24" name="TextBox 23">
            <a:extLst>
              <a:ext uri="{FF2B5EF4-FFF2-40B4-BE49-F238E27FC236}">
                <a16:creationId xmlns:a16="http://schemas.microsoft.com/office/drawing/2014/main" id="{45CB7C38-8B6A-934D-8C67-1394163A7052}"/>
              </a:ext>
            </a:extLst>
          </p:cNvPr>
          <p:cNvSpPr txBox="1"/>
          <p:nvPr/>
        </p:nvSpPr>
        <p:spPr>
          <a:xfrm>
            <a:off x="3860857" y="4647827"/>
            <a:ext cx="4468576" cy="461665"/>
          </a:xfrm>
          <a:prstGeom prst="rect">
            <a:avLst/>
          </a:prstGeom>
          <a:noFill/>
        </p:spPr>
        <p:txBody>
          <a:bodyPr wrap="square" rtlCol="0">
            <a:spAutoFit/>
          </a:bodyPr>
          <a:lstStyle/>
          <a:p>
            <a:pPr algn="ctr"/>
            <a:r>
              <a:rPr lang="en-IL" sz="2400" dirty="0">
                <a:solidFill>
                  <a:schemeClr val="tx1">
                    <a:lumMod val="65000"/>
                    <a:lumOff val="35000"/>
                  </a:schemeClr>
                </a:solidFill>
              </a:rPr>
              <a:t>ConSinGAN [2]</a:t>
            </a:r>
            <a:r>
              <a:rPr lang="en-US" sz="2400" dirty="0">
                <a:solidFill>
                  <a:schemeClr val="tx1">
                    <a:lumMod val="65000"/>
                    <a:lumOff val="35000"/>
                  </a:schemeClr>
                </a:solidFill>
              </a:rPr>
              <a:t> + 3D Convolution</a:t>
            </a:r>
            <a:endParaRPr lang="en-IL" sz="2400" dirty="0">
              <a:solidFill>
                <a:schemeClr val="tx1">
                  <a:lumMod val="65000"/>
                  <a:lumOff val="35000"/>
                </a:schemeClr>
              </a:solidFill>
            </a:endParaRPr>
          </a:p>
        </p:txBody>
      </p:sp>
      <p:sp>
        <p:nvSpPr>
          <p:cNvPr id="9" name="Rectangle 8">
            <a:extLst>
              <a:ext uri="{FF2B5EF4-FFF2-40B4-BE49-F238E27FC236}">
                <a16:creationId xmlns:a16="http://schemas.microsoft.com/office/drawing/2014/main" id="{2839ECCD-8AAC-E947-8803-FC80595482F6}"/>
              </a:ext>
            </a:extLst>
          </p:cNvPr>
          <p:cNvSpPr/>
          <p:nvPr/>
        </p:nvSpPr>
        <p:spPr>
          <a:xfrm>
            <a:off x="287471" y="6303476"/>
            <a:ext cx="9612420" cy="430887"/>
          </a:xfrm>
          <a:prstGeom prst="rect">
            <a:avLst/>
          </a:prstGeom>
        </p:spPr>
        <p:txBody>
          <a:bodyPr wrap="square">
            <a:spAutoFit/>
          </a:bodyPr>
          <a:lstStyle/>
          <a:p>
            <a:r>
              <a:rPr lang="en-US" sz="1100" dirty="0">
                <a:solidFill>
                  <a:schemeClr val="tx1">
                    <a:lumMod val="65000"/>
                    <a:lumOff val="35000"/>
                  </a:schemeClr>
                </a:solidFill>
                <a:latin typeface="Arial" panose="020B0604020202020204" pitchFamily="34" charset="0"/>
              </a:rPr>
              <a:t>[1] “</a:t>
            </a:r>
            <a:r>
              <a:rPr lang="en-US" sz="1100" dirty="0" err="1">
                <a:solidFill>
                  <a:schemeClr val="tx1">
                    <a:lumMod val="65000"/>
                    <a:lumOff val="35000"/>
                  </a:schemeClr>
                </a:solidFill>
                <a:latin typeface="Arial" panose="020B0604020202020204" pitchFamily="34" charset="0"/>
              </a:rPr>
              <a:t>SinGAN</a:t>
            </a:r>
            <a:r>
              <a:rPr lang="en-US" sz="1100" dirty="0">
                <a:solidFill>
                  <a:schemeClr val="tx1">
                    <a:lumMod val="65000"/>
                    <a:lumOff val="35000"/>
                  </a:schemeClr>
                </a:solidFill>
                <a:latin typeface="Arial" panose="020B0604020202020204" pitchFamily="34" charset="0"/>
              </a:rPr>
              <a:t>: Learning a Generative Model from a Single Natural Image”, </a:t>
            </a:r>
            <a:r>
              <a:rPr lang="en-US" sz="1100" dirty="0" err="1">
                <a:solidFill>
                  <a:schemeClr val="tx1">
                    <a:lumMod val="65000"/>
                    <a:lumOff val="35000"/>
                  </a:schemeClr>
                </a:solidFill>
                <a:latin typeface="Arial" panose="020B0604020202020204" pitchFamily="34" charset="0"/>
              </a:rPr>
              <a:t>Shaham</a:t>
            </a:r>
            <a:r>
              <a:rPr lang="en-US" sz="1100" dirty="0">
                <a:solidFill>
                  <a:schemeClr val="tx1">
                    <a:lumMod val="65000"/>
                    <a:lumOff val="35000"/>
                  </a:schemeClr>
                </a:solidFill>
                <a:latin typeface="Arial" panose="020B0604020202020204" pitchFamily="34" charset="0"/>
              </a:rPr>
              <a:t> et al., ICCV 2019</a:t>
            </a:r>
            <a:endParaRPr lang="en-US" sz="1100" b="0" i="0" u="none" strike="noStrike" dirty="0">
              <a:solidFill>
                <a:schemeClr val="tx1">
                  <a:lumMod val="65000"/>
                  <a:lumOff val="35000"/>
                </a:schemeClr>
              </a:solidFill>
              <a:effectLst/>
            </a:endParaRPr>
          </a:p>
          <a:p>
            <a:r>
              <a:rPr lang="en-US" sz="1100" dirty="0">
                <a:solidFill>
                  <a:schemeClr val="tx1">
                    <a:lumMod val="65000"/>
                    <a:lumOff val="35000"/>
                  </a:schemeClr>
                </a:solidFill>
                <a:latin typeface="Arial" panose="020B0604020202020204" pitchFamily="34" charset="0"/>
              </a:rPr>
              <a:t>[2] “Improved Techniques for Training Single-Image GANs”, </a:t>
            </a:r>
            <a:r>
              <a:rPr lang="en-US" sz="1100" dirty="0" err="1">
                <a:solidFill>
                  <a:schemeClr val="tx1">
                    <a:lumMod val="65000"/>
                    <a:lumOff val="35000"/>
                  </a:schemeClr>
                </a:solidFill>
                <a:latin typeface="Arial" panose="020B0604020202020204" pitchFamily="34" charset="0"/>
              </a:rPr>
              <a:t>Hinz</a:t>
            </a:r>
            <a:r>
              <a:rPr lang="en-US" sz="1100" dirty="0">
                <a:solidFill>
                  <a:schemeClr val="tx1">
                    <a:lumMod val="65000"/>
                    <a:lumOff val="35000"/>
                  </a:schemeClr>
                </a:solidFill>
                <a:latin typeface="Arial" panose="020B0604020202020204" pitchFamily="34" charset="0"/>
              </a:rPr>
              <a:t> et al., </a:t>
            </a:r>
            <a:r>
              <a:rPr lang="en-US" sz="1100" dirty="0" err="1">
                <a:solidFill>
                  <a:schemeClr val="tx1">
                    <a:lumMod val="65000"/>
                    <a:lumOff val="35000"/>
                  </a:schemeClr>
                </a:solidFill>
                <a:latin typeface="Arial" panose="020B0604020202020204" pitchFamily="34" charset="0"/>
              </a:rPr>
              <a:t>arXiv</a:t>
            </a:r>
            <a:r>
              <a:rPr lang="en-US" sz="1100" dirty="0">
                <a:solidFill>
                  <a:schemeClr val="tx1">
                    <a:lumMod val="65000"/>
                    <a:lumOff val="35000"/>
                  </a:schemeClr>
                </a:solidFill>
                <a:latin typeface="Arial" panose="020B0604020202020204" pitchFamily="34" charset="0"/>
              </a:rPr>
              <a:t> 2020</a:t>
            </a:r>
            <a:endParaRPr lang="en-US" sz="1100" b="0" i="0" u="none" strike="noStrike" dirty="0">
              <a:solidFill>
                <a:schemeClr val="tx1">
                  <a:lumMod val="65000"/>
                  <a:lumOff val="35000"/>
                </a:schemeClr>
              </a:solidFill>
              <a:effectLst/>
            </a:endParaRPr>
          </a:p>
        </p:txBody>
      </p:sp>
      <p:grpSp>
        <p:nvGrpSpPr>
          <p:cNvPr id="17" name="Group 16">
            <a:extLst>
              <a:ext uri="{FF2B5EF4-FFF2-40B4-BE49-F238E27FC236}">
                <a16:creationId xmlns:a16="http://schemas.microsoft.com/office/drawing/2014/main" id="{ECF8AF25-C311-4FF8-94A0-39A8CEAA99A9}"/>
              </a:ext>
            </a:extLst>
          </p:cNvPr>
          <p:cNvGrpSpPr/>
          <p:nvPr/>
        </p:nvGrpSpPr>
        <p:grpSpPr>
          <a:xfrm>
            <a:off x="101689" y="1706427"/>
            <a:ext cx="12002429" cy="1086894"/>
            <a:chOff x="-2477477" y="4311162"/>
            <a:chExt cx="20195195" cy="1828800"/>
          </a:xfrm>
        </p:grpSpPr>
        <p:pic>
          <p:nvPicPr>
            <p:cNvPr id="20" name="Picture 4">
              <a:extLst>
                <a:ext uri="{FF2B5EF4-FFF2-40B4-BE49-F238E27FC236}">
                  <a16:creationId xmlns:a16="http://schemas.microsoft.com/office/drawing/2014/main" id="{FEC0A262-3CCA-40C9-8E53-D22761E00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477" y="4311162"/>
              <a:ext cx="3251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a:extLst>
                <a:ext uri="{FF2B5EF4-FFF2-40B4-BE49-F238E27FC236}">
                  <a16:creationId xmlns:a16="http://schemas.microsoft.com/office/drawing/2014/main" id="{DCC6DA1D-9D8A-48EB-8C14-4FA315454D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718" y="4311162"/>
              <a:ext cx="167640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CAB723EB-0ACB-4FD5-8CE0-B0D8CFD5310E}"/>
              </a:ext>
            </a:extLst>
          </p:cNvPr>
          <p:cNvSpPr txBox="1"/>
          <p:nvPr/>
        </p:nvSpPr>
        <p:spPr>
          <a:xfrm>
            <a:off x="5708886" y="1261570"/>
            <a:ext cx="772519" cy="461665"/>
          </a:xfrm>
          <a:prstGeom prst="rect">
            <a:avLst/>
          </a:prstGeom>
          <a:noFill/>
        </p:spPr>
        <p:txBody>
          <a:bodyPr wrap="none" rtlCol="0">
            <a:spAutoFit/>
          </a:bodyPr>
          <a:lstStyle/>
          <a:p>
            <a:pPr algn="ctr"/>
            <a:r>
              <a:rPr lang="en-US" sz="2400" dirty="0">
                <a:solidFill>
                  <a:schemeClr val="tx1">
                    <a:lumMod val="65000"/>
                    <a:lumOff val="35000"/>
                  </a:schemeClr>
                </a:solidFill>
              </a:rPr>
              <a:t>Ours</a:t>
            </a:r>
            <a:endParaRPr lang="en-IL" sz="2400" dirty="0">
              <a:solidFill>
                <a:schemeClr val="tx1">
                  <a:lumMod val="65000"/>
                  <a:lumOff val="35000"/>
                </a:schemeClr>
              </a:solidFill>
            </a:endParaRPr>
          </a:p>
        </p:txBody>
      </p:sp>
      <p:sp>
        <p:nvSpPr>
          <p:cNvPr id="19" name="TextBox 18">
            <a:extLst>
              <a:ext uri="{FF2B5EF4-FFF2-40B4-BE49-F238E27FC236}">
                <a16:creationId xmlns:a16="http://schemas.microsoft.com/office/drawing/2014/main" id="{A831ABE3-F7B2-461F-8370-2007F5E7A433}"/>
              </a:ext>
            </a:extLst>
          </p:cNvPr>
          <p:cNvSpPr txBox="1"/>
          <p:nvPr/>
        </p:nvSpPr>
        <p:spPr>
          <a:xfrm>
            <a:off x="704850" y="1274096"/>
            <a:ext cx="717889" cy="461665"/>
          </a:xfrm>
          <a:prstGeom prst="rect">
            <a:avLst/>
          </a:prstGeom>
          <a:noFill/>
        </p:spPr>
        <p:txBody>
          <a:bodyPr wrap="none" rtlCol="0">
            <a:spAutoFit/>
          </a:bodyPr>
          <a:lstStyle/>
          <a:p>
            <a:pPr algn="ctr"/>
            <a:r>
              <a:rPr lang="en-US" sz="2400" dirty="0">
                <a:solidFill>
                  <a:schemeClr val="tx1">
                    <a:lumMod val="65000"/>
                    <a:lumOff val="35000"/>
                  </a:schemeClr>
                </a:solidFill>
              </a:rPr>
              <a:t>Real</a:t>
            </a:r>
            <a:endParaRPr lang="en-IL" sz="2400" dirty="0">
              <a:solidFill>
                <a:schemeClr val="tx1">
                  <a:lumMod val="65000"/>
                  <a:lumOff val="35000"/>
                </a:schemeClr>
              </a:solidFill>
            </a:endParaRPr>
          </a:p>
        </p:txBody>
      </p:sp>
      <p:sp>
        <p:nvSpPr>
          <p:cNvPr id="22" name="TextBox 21">
            <a:extLst>
              <a:ext uri="{FF2B5EF4-FFF2-40B4-BE49-F238E27FC236}">
                <a16:creationId xmlns:a16="http://schemas.microsoft.com/office/drawing/2014/main" id="{5DAADC2B-E41B-4C1D-92A3-22DAFD2C67C7}"/>
              </a:ext>
            </a:extLst>
          </p:cNvPr>
          <p:cNvSpPr txBox="1"/>
          <p:nvPr/>
        </p:nvSpPr>
        <p:spPr>
          <a:xfrm>
            <a:off x="681886" y="2993672"/>
            <a:ext cx="717889" cy="461665"/>
          </a:xfrm>
          <a:prstGeom prst="rect">
            <a:avLst/>
          </a:prstGeom>
          <a:noFill/>
        </p:spPr>
        <p:txBody>
          <a:bodyPr wrap="none" rtlCol="0">
            <a:spAutoFit/>
          </a:bodyPr>
          <a:lstStyle/>
          <a:p>
            <a:pPr algn="ctr"/>
            <a:r>
              <a:rPr lang="en-US" sz="2400" dirty="0">
                <a:solidFill>
                  <a:schemeClr val="tx1">
                    <a:lumMod val="65000"/>
                    <a:lumOff val="35000"/>
                  </a:schemeClr>
                </a:solidFill>
              </a:rPr>
              <a:t>Real</a:t>
            </a:r>
            <a:endParaRPr lang="en-IL" sz="2400" dirty="0">
              <a:solidFill>
                <a:schemeClr val="tx1">
                  <a:lumMod val="65000"/>
                  <a:lumOff val="35000"/>
                </a:schemeClr>
              </a:solidFill>
            </a:endParaRPr>
          </a:p>
        </p:txBody>
      </p:sp>
      <p:sp>
        <p:nvSpPr>
          <p:cNvPr id="23" name="TextBox 22">
            <a:extLst>
              <a:ext uri="{FF2B5EF4-FFF2-40B4-BE49-F238E27FC236}">
                <a16:creationId xmlns:a16="http://schemas.microsoft.com/office/drawing/2014/main" id="{167986F8-DE43-41D0-8939-5A2F82DAC74F}"/>
              </a:ext>
            </a:extLst>
          </p:cNvPr>
          <p:cNvSpPr txBox="1"/>
          <p:nvPr/>
        </p:nvSpPr>
        <p:spPr>
          <a:xfrm>
            <a:off x="704849" y="4635510"/>
            <a:ext cx="717889" cy="461665"/>
          </a:xfrm>
          <a:prstGeom prst="rect">
            <a:avLst/>
          </a:prstGeom>
          <a:noFill/>
        </p:spPr>
        <p:txBody>
          <a:bodyPr wrap="none" rtlCol="0">
            <a:spAutoFit/>
          </a:bodyPr>
          <a:lstStyle/>
          <a:p>
            <a:pPr algn="ctr"/>
            <a:r>
              <a:rPr lang="en-US" sz="2400" dirty="0">
                <a:solidFill>
                  <a:schemeClr val="tx1">
                    <a:lumMod val="65000"/>
                    <a:lumOff val="35000"/>
                  </a:schemeClr>
                </a:solidFill>
              </a:rPr>
              <a:t>Real</a:t>
            </a:r>
            <a:endParaRPr lang="en-IL" sz="2400" dirty="0">
              <a:solidFill>
                <a:schemeClr val="tx1">
                  <a:lumMod val="65000"/>
                  <a:lumOff val="35000"/>
                </a:schemeClr>
              </a:solidFill>
            </a:endParaRPr>
          </a:p>
        </p:txBody>
      </p:sp>
    </p:spTree>
    <p:extLst>
      <p:ext uri="{BB962C8B-B14F-4D97-AF65-F5344CB8AC3E}">
        <p14:creationId xmlns:p14="http://schemas.microsoft.com/office/powerpoint/2010/main" val="1068150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2D4-E54A-144F-8C63-BF2C1DC5F434}"/>
              </a:ext>
            </a:extLst>
          </p:cNvPr>
          <p:cNvSpPr>
            <a:spLocks noGrp="1"/>
          </p:cNvSpPr>
          <p:nvPr>
            <p:ph type="title"/>
          </p:nvPr>
        </p:nvSpPr>
        <p:spPr/>
        <p:txBody>
          <a:bodyPr/>
          <a:lstStyle/>
          <a:p>
            <a:r>
              <a:rPr lang="en-IL" dirty="0"/>
              <a:t>Proposed Approach: </a:t>
            </a:r>
            <a:r>
              <a:rPr lang="en-IL" dirty="0">
                <a:solidFill>
                  <a:srgbClr val="0070C0"/>
                </a:solidFill>
              </a:rPr>
              <a:t>Patch VAE</a:t>
            </a:r>
          </a:p>
        </p:txBody>
      </p:sp>
      <p:pic>
        <p:nvPicPr>
          <p:cNvPr id="4" name="Picture 2">
            <a:extLst>
              <a:ext uri="{FF2B5EF4-FFF2-40B4-BE49-F238E27FC236}">
                <a16:creationId xmlns:a16="http://schemas.microsoft.com/office/drawing/2014/main" id="{0CBACF3B-584C-CF42-9784-A115EF833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061" b="51901"/>
          <a:stretch/>
        </p:blipFill>
        <p:spPr bwMode="auto">
          <a:xfrm>
            <a:off x="3173627" y="2266457"/>
            <a:ext cx="5844746" cy="232508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DDFD9AB5-66AF-744B-A216-97A813CCB51B}"/>
              </a:ext>
            </a:extLst>
          </p:cNvPr>
          <p:cNvSpPr/>
          <p:nvPr/>
        </p:nvSpPr>
        <p:spPr>
          <a:xfrm>
            <a:off x="3880023" y="3632885"/>
            <a:ext cx="976182" cy="654909"/>
          </a:xfrm>
          <a:prstGeom prst="round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A19F86-B51D-7F4F-808C-1154A7D4E347}"/>
                  </a:ext>
                </a:extLst>
              </p:cNvPr>
              <p:cNvSpPr txBox="1"/>
              <p:nvPr/>
            </p:nvSpPr>
            <p:spPr>
              <a:xfrm>
                <a:off x="1217606" y="1690688"/>
                <a:ext cx="9920294" cy="584775"/>
              </a:xfrm>
              <a:prstGeom prst="rect">
                <a:avLst/>
              </a:prstGeom>
              <a:noFill/>
            </p:spPr>
            <p:txBody>
              <a:bodyPr wrap="square" rtlCol="0">
                <a:spAutoFit/>
              </a:bodyPr>
              <a:lstStyle/>
              <a:p>
                <a:pPr algn="ctr"/>
                <a:r>
                  <a:rPr lang="en-IL" sz="3200" dirty="0">
                    <a:solidFill>
                      <a:schemeClr val="tx1">
                        <a:lumMod val="50000"/>
                        <a:lumOff val="50000"/>
                      </a:schemeClr>
                    </a:solidFill>
                  </a:rPr>
                  <a:t>Input video - </a:t>
                </a:r>
                <a14:m>
                  <m:oMath xmlns:m="http://schemas.openxmlformats.org/officeDocument/2006/math">
                    <m:sSup>
                      <m:sSupPr>
                        <m:ctrlPr>
                          <a:rPr lang="en-US" sz="3200" b="0" i="1" smtClean="0">
                            <a:solidFill>
                              <a:srgbClr val="0070C0"/>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solidFill>
                              <a:srgbClr val="0070C0"/>
                            </a:solidFill>
                            <a:latin typeface="Cambria Math" panose="02040503050406030204" pitchFamily="18" charset="0"/>
                          </a:rPr>
                          <m:t>0</m:t>
                        </m:r>
                      </m:sup>
                    </m:sSup>
                  </m:oMath>
                </a14:m>
                <a:endParaRPr lang="en-IL" sz="3200" dirty="0">
                  <a:solidFill>
                    <a:schemeClr val="tx1">
                      <a:lumMod val="50000"/>
                      <a:lumOff val="50000"/>
                    </a:schemeClr>
                  </a:solidFill>
                </a:endParaRPr>
              </a:p>
            </p:txBody>
          </p:sp>
        </mc:Choice>
        <mc:Fallback xmlns="">
          <p:sp>
            <p:nvSpPr>
              <p:cNvPr id="6" name="TextBox 5">
                <a:extLst>
                  <a:ext uri="{FF2B5EF4-FFF2-40B4-BE49-F238E27FC236}">
                    <a16:creationId xmlns:a16="http://schemas.microsoft.com/office/drawing/2014/main" id="{57A19F86-B51D-7F4F-808C-1154A7D4E347}"/>
                  </a:ext>
                </a:extLst>
              </p:cNvPr>
              <p:cNvSpPr txBox="1">
                <a:spLocks noRot="1" noChangeAspect="1" noMove="1" noResize="1" noEditPoints="1" noAdjustHandles="1" noChangeArrowheads="1" noChangeShapeType="1" noTextEdit="1"/>
              </p:cNvSpPr>
              <p:nvPr/>
            </p:nvSpPr>
            <p:spPr>
              <a:xfrm>
                <a:off x="1217606" y="1690688"/>
                <a:ext cx="9920294" cy="584775"/>
              </a:xfrm>
              <a:prstGeom prst="rect">
                <a:avLst/>
              </a:prstGeom>
              <a:blipFill>
                <a:blip r:embed="rId6"/>
                <a:stretch>
                  <a:fillRect t="-12500" b="-34375"/>
                </a:stretch>
              </a:blipFill>
            </p:spPr>
            <p:txBody>
              <a:bodyPr/>
              <a:lstStyle/>
              <a:p>
                <a:r>
                  <a:rPr lang="LID4096">
                    <a:noFill/>
                  </a:rPr>
                  <a:t> </a:t>
                </a:r>
              </a:p>
            </p:txBody>
          </p:sp>
        </mc:Fallback>
      </mc:AlternateContent>
      <p:pic>
        <p:nvPicPr>
          <p:cNvPr id="9" name="Picture 2">
            <a:extLst>
              <a:ext uri="{FF2B5EF4-FFF2-40B4-BE49-F238E27FC236}">
                <a16:creationId xmlns:a16="http://schemas.microsoft.com/office/drawing/2014/main" id="{5D90AED1-ECCF-4A7A-9FFF-84592F93C8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75" t="3559" r="63212" b="82893"/>
          <a:stretch/>
        </p:blipFill>
        <p:spPr bwMode="auto">
          <a:xfrm>
            <a:off x="7290148" y="2851232"/>
            <a:ext cx="164752" cy="106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871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2D4-E54A-144F-8C63-BF2C1DC5F434}"/>
              </a:ext>
            </a:extLst>
          </p:cNvPr>
          <p:cNvSpPr>
            <a:spLocks noGrp="1"/>
          </p:cNvSpPr>
          <p:nvPr>
            <p:ph type="title"/>
          </p:nvPr>
        </p:nvSpPr>
        <p:spPr/>
        <p:txBody>
          <a:bodyPr/>
          <a:lstStyle/>
          <a:p>
            <a:r>
              <a:rPr lang="en-IL" dirty="0"/>
              <a:t>Proposed Approach: </a:t>
            </a:r>
            <a:r>
              <a:rPr lang="en-IL" dirty="0">
                <a:solidFill>
                  <a:srgbClr val="0070C0"/>
                </a:solidFill>
              </a:rPr>
              <a:t>Patch VAE</a:t>
            </a:r>
          </a:p>
        </p:txBody>
      </p:sp>
      <p:pic>
        <p:nvPicPr>
          <p:cNvPr id="4" name="Picture 2">
            <a:extLst>
              <a:ext uri="{FF2B5EF4-FFF2-40B4-BE49-F238E27FC236}">
                <a16:creationId xmlns:a16="http://schemas.microsoft.com/office/drawing/2014/main" id="{0CBACF3B-584C-CF42-9784-A115EF833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061" b="51901"/>
          <a:stretch/>
        </p:blipFill>
        <p:spPr bwMode="auto">
          <a:xfrm>
            <a:off x="3173627" y="2266457"/>
            <a:ext cx="5844746" cy="232508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DDFD9AB5-66AF-744B-A216-97A813CCB51B}"/>
              </a:ext>
            </a:extLst>
          </p:cNvPr>
          <p:cNvSpPr/>
          <p:nvPr/>
        </p:nvSpPr>
        <p:spPr>
          <a:xfrm>
            <a:off x="5053914" y="3429000"/>
            <a:ext cx="926756" cy="994719"/>
          </a:xfrm>
          <a:prstGeom prst="round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443A8D-CEDF-4744-BBCE-1875C3E942F6}"/>
                  </a:ext>
                </a:extLst>
              </p:cNvPr>
              <p:cNvSpPr txBox="1"/>
              <p:nvPr/>
            </p:nvSpPr>
            <p:spPr>
              <a:xfrm>
                <a:off x="1217606" y="1690688"/>
                <a:ext cx="9920294" cy="584775"/>
              </a:xfrm>
              <a:prstGeom prst="rect">
                <a:avLst/>
              </a:prstGeom>
              <a:noFill/>
            </p:spPr>
            <p:txBody>
              <a:bodyPr wrap="square" rtlCol="0">
                <a:spAutoFit/>
              </a:bodyPr>
              <a:lstStyle/>
              <a:p>
                <a:pPr algn="ctr"/>
                <a:r>
                  <a:rPr lang="en-IL" sz="3200" dirty="0">
                    <a:solidFill>
                      <a:schemeClr val="tx1">
                        <a:lumMod val="50000"/>
                        <a:lumOff val="50000"/>
                      </a:schemeClr>
                    </a:solidFill>
                  </a:rPr>
                  <a:t>Encoder – </a:t>
                </a:r>
                <a14:m>
                  <m:oMath xmlns:m="http://schemas.openxmlformats.org/officeDocument/2006/math">
                    <m:r>
                      <m:rPr>
                        <m:sty m:val="p"/>
                      </m:rPr>
                      <a:rPr lang="en-US" sz="3200" b="0" i="0" smtClean="0">
                        <a:solidFill>
                          <a:srgbClr val="0070C0"/>
                        </a:solidFill>
                        <a:latin typeface="Cambria Math" panose="02040503050406030204" pitchFamily="18" charset="0"/>
                      </a:rPr>
                      <m:t>E</m:t>
                    </m:r>
                    <m:d>
                      <m:dPr>
                        <m:ctrlPr>
                          <a:rPr lang="en-US" sz="3200" b="0" i="1" smtClean="0">
                            <a:solidFill>
                              <a:srgbClr val="0070C0"/>
                            </a:solidFill>
                            <a:latin typeface="Cambria Math" panose="02040503050406030204" pitchFamily="18" charset="0"/>
                          </a:rPr>
                        </m:ctrlPr>
                      </m:dPr>
                      <m:e>
                        <m:sSup>
                          <m:sSupPr>
                            <m:ctrlPr>
                              <a:rPr lang="en-US" sz="3200" b="0" i="1" smtClean="0">
                                <a:solidFill>
                                  <a:srgbClr val="0070C0"/>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solidFill>
                                  <a:srgbClr val="0070C0"/>
                                </a:solidFill>
                                <a:latin typeface="Cambria Math" panose="02040503050406030204" pitchFamily="18" charset="0"/>
                              </a:rPr>
                              <m:t>0</m:t>
                            </m:r>
                          </m:sup>
                        </m:sSup>
                      </m:e>
                    </m:d>
                  </m:oMath>
                </a14:m>
                <a:endParaRPr lang="en-IL" sz="3200" dirty="0">
                  <a:solidFill>
                    <a:schemeClr val="tx1">
                      <a:lumMod val="50000"/>
                      <a:lumOff val="50000"/>
                    </a:schemeClr>
                  </a:solidFill>
                </a:endParaRPr>
              </a:p>
            </p:txBody>
          </p:sp>
        </mc:Choice>
        <mc:Fallback xmlns="">
          <p:sp>
            <p:nvSpPr>
              <p:cNvPr id="8" name="TextBox 7">
                <a:extLst>
                  <a:ext uri="{FF2B5EF4-FFF2-40B4-BE49-F238E27FC236}">
                    <a16:creationId xmlns:a16="http://schemas.microsoft.com/office/drawing/2014/main" id="{F8443A8D-CEDF-4744-BBCE-1875C3E942F6}"/>
                  </a:ext>
                </a:extLst>
              </p:cNvPr>
              <p:cNvSpPr txBox="1">
                <a:spLocks noRot="1" noChangeAspect="1" noMove="1" noResize="1" noEditPoints="1" noAdjustHandles="1" noChangeArrowheads="1" noChangeShapeType="1" noTextEdit="1"/>
              </p:cNvSpPr>
              <p:nvPr/>
            </p:nvSpPr>
            <p:spPr>
              <a:xfrm>
                <a:off x="1217606" y="1690688"/>
                <a:ext cx="9920294" cy="584775"/>
              </a:xfrm>
              <a:prstGeom prst="rect">
                <a:avLst/>
              </a:prstGeom>
              <a:blipFill>
                <a:blip r:embed="rId6"/>
                <a:stretch>
                  <a:fillRect t="-12500" b="-34375"/>
                </a:stretch>
              </a:blipFill>
            </p:spPr>
            <p:txBody>
              <a:bodyPr/>
              <a:lstStyle/>
              <a:p>
                <a:r>
                  <a:rPr lang="LID4096">
                    <a:noFill/>
                  </a:rPr>
                  <a:t> </a:t>
                </a:r>
              </a:p>
            </p:txBody>
          </p:sp>
        </mc:Fallback>
      </mc:AlternateContent>
      <p:pic>
        <p:nvPicPr>
          <p:cNvPr id="9" name="Picture 2">
            <a:extLst>
              <a:ext uri="{FF2B5EF4-FFF2-40B4-BE49-F238E27FC236}">
                <a16:creationId xmlns:a16="http://schemas.microsoft.com/office/drawing/2014/main" id="{7618AFFA-D997-4ACA-BA67-BB5533C798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75" t="3559" r="63212" b="82893"/>
          <a:stretch/>
        </p:blipFill>
        <p:spPr bwMode="auto">
          <a:xfrm>
            <a:off x="7290148" y="2851232"/>
            <a:ext cx="164752" cy="106941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EAD50E8-C031-40DD-AC76-F10CCF8B6024}"/>
              </a:ext>
            </a:extLst>
          </p:cNvPr>
          <p:cNvCxnSpPr/>
          <p:nvPr/>
        </p:nvCxnSpPr>
        <p:spPr>
          <a:xfrm flipV="1">
            <a:off x="5486400" y="4534487"/>
            <a:ext cx="0" cy="64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FFCBB11-C1E5-461E-93C5-30BD0738EC45}"/>
              </a:ext>
            </a:extLst>
          </p:cNvPr>
          <p:cNvSpPr txBox="1"/>
          <p:nvPr/>
        </p:nvSpPr>
        <p:spPr>
          <a:xfrm>
            <a:off x="4843849" y="5179637"/>
            <a:ext cx="1346886" cy="646331"/>
          </a:xfrm>
          <a:prstGeom prst="rect">
            <a:avLst/>
          </a:prstGeom>
          <a:noFill/>
        </p:spPr>
        <p:txBody>
          <a:bodyPr wrap="square" rtlCol="0">
            <a:spAutoFit/>
          </a:bodyPr>
          <a:lstStyle/>
          <a:p>
            <a:pPr algn="ctr"/>
            <a:r>
              <a:rPr lang="en-US" dirty="0"/>
              <a:t>Receptive Field R</a:t>
            </a:r>
            <a:endParaRPr lang="LID4096" dirty="0"/>
          </a:p>
        </p:txBody>
      </p:sp>
    </p:spTree>
    <p:extLst>
      <p:ext uri="{BB962C8B-B14F-4D97-AF65-F5344CB8AC3E}">
        <p14:creationId xmlns:p14="http://schemas.microsoft.com/office/powerpoint/2010/main" val="3202492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2D4-E54A-144F-8C63-BF2C1DC5F434}"/>
              </a:ext>
            </a:extLst>
          </p:cNvPr>
          <p:cNvSpPr>
            <a:spLocks noGrp="1"/>
          </p:cNvSpPr>
          <p:nvPr>
            <p:ph type="title"/>
          </p:nvPr>
        </p:nvSpPr>
        <p:spPr/>
        <p:txBody>
          <a:bodyPr/>
          <a:lstStyle/>
          <a:p>
            <a:r>
              <a:rPr lang="en-IL" dirty="0"/>
              <a:t>Proposed Approach: </a:t>
            </a:r>
            <a:r>
              <a:rPr lang="en-IL" dirty="0">
                <a:solidFill>
                  <a:srgbClr val="0070C0"/>
                </a:solidFill>
              </a:rPr>
              <a:t>Patch VAE</a:t>
            </a:r>
          </a:p>
        </p:txBody>
      </p:sp>
      <p:pic>
        <p:nvPicPr>
          <p:cNvPr id="4" name="Picture 2">
            <a:extLst>
              <a:ext uri="{FF2B5EF4-FFF2-40B4-BE49-F238E27FC236}">
                <a16:creationId xmlns:a16="http://schemas.microsoft.com/office/drawing/2014/main" id="{0CBACF3B-584C-CF42-9784-A115EF833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061" b="51901"/>
          <a:stretch/>
        </p:blipFill>
        <p:spPr bwMode="auto">
          <a:xfrm>
            <a:off x="3173627" y="2266457"/>
            <a:ext cx="5844746" cy="23250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61699E-3239-5641-A73B-96D7F3B51FB2}"/>
                  </a:ext>
                </a:extLst>
              </p:cNvPr>
              <p:cNvSpPr txBox="1"/>
              <p:nvPr/>
            </p:nvSpPr>
            <p:spPr>
              <a:xfrm>
                <a:off x="1217606" y="1690688"/>
                <a:ext cx="9920294" cy="584775"/>
              </a:xfrm>
              <a:prstGeom prst="rect">
                <a:avLst/>
              </a:prstGeom>
              <a:noFill/>
            </p:spPr>
            <p:txBody>
              <a:bodyPr wrap="square" rtlCol="0">
                <a:spAutoFit/>
              </a:bodyPr>
              <a:lstStyle/>
              <a:p>
                <a:pPr algn="ctr"/>
                <a:r>
                  <a:rPr lang="en-US" sz="3200" dirty="0">
                    <a:solidFill>
                      <a:schemeClr val="tx1">
                        <a:lumMod val="50000"/>
                        <a:lumOff val="50000"/>
                      </a:schemeClr>
                    </a:solidFill>
                  </a:rPr>
                  <a:t>KL Loss</a:t>
                </a:r>
                <a:r>
                  <a:rPr lang="en-IL" sz="3200" dirty="0">
                    <a:solidFill>
                      <a:schemeClr val="tx1">
                        <a:lumMod val="50000"/>
                        <a:lumOff val="50000"/>
                      </a:schemeClr>
                    </a:solidFill>
                  </a:rPr>
                  <a:t> – </a:t>
                </a:r>
                <a14:m>
                  <m:oMath xmlns:m="http://schemas.openxmlformats.org/officeDocument/2006/math">
                    <m:sSup>
                      <m:sSupPr>
                        <m:ctrlPr>
                          <a:rPr lang="en-US" sz="3200" b="0" i="1" smtClean="0">
                            <a:solidFill>
                              <a:srgbClr val="0070C0"/>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𝑧</m:t>
                        </m:r>
                      </m:e>
                      <m:sup>
                        <m:r>
                          <a:rPr lang="en-US" sz="3200" b="0" i="1" smtClean="0">
                            <a:solidFill>
                              <a:srgbClr val="0070C0"/>
                            </a:solidFill>
                            <a:latin typeface="Cambria Math" panose="02040503050406030204" pitchFamily="18" charset="0"/>
                          </a:rPr>
                          <m:t>′</m:t>
                        </m:r>
                      </m:sup>
                    </m:sSup>
                  </m:oMath>
                </a14:m>
                <a:endParaRPr lang="en-IL" sz="3200" dirty="0">
                  <a:solidFill>
                    <a:schemeClr val="tx1">
                      <a:lumMod val="50000"/>
                      <a:lumOff val="50000"/>
                    </a:schemeClr>
                  </a:solidFill>
                </a:endParaRPr>
              </a:p>
            </p:txBody>
          </p:sp>
        </mc:Choice>
        <mc:Fallback xmlns="">
          <p:sp>
            <p:nvSpPr>
              <p:cNvPr id="6" name="TextBox 5">
                <a:extLst>
                  <a:ext uri="{FF2B5EF4-FFF2-40B4-BE49-F238E27FC236}">
                    <a16:creationId xmlns:a16="http://schemas.microsoft.com/office/drawing/2014/main" id="{6561699E-3239-5641-A73B-96D7F3B51FB2}"/>
                  </a:ext>
                </a:extLst>
              </p:cNvPr>
              <p:cNvSpPr txBox="1">
                <a:spLocks noRot="1" noChangeAspect="1" noMove="1" noResize="1" noEditPoints="1" noAdjustHandles="1" noChangeArrowheads="1" noChangeShapeType="1" noTextEdit="1"/>
              </p:cNvSpPr>
              <p:nvPr/>
            </p:nvSpPr>
            <p:spPr>
              <a:xfrm>
                <a:off x="1217606" y="1690688"/>
                <a:ext cx="9920294" cy="584775"/>
              </a:xfrm>
              <a:prstGeom prst="rect">
                <a:avLst/>
              </a:prstGeom>
              <a:blipFill>
                <a:blip r:embed="rId6"/>
                <a:stretch>
                  <a:fillRect t="-12500" b="-3437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610DE2-3866-1D48-952A-C446C50CD1EB}"/>
                  </a:ext>
                </a:extLst>
              </p:cNvPr>
              <p:cNvSpPr txBox="1"/>
              <p:nvPr/>
            </p:nvSpPr>
            <p:spPr>
              <a:xfrm>
                <a:off x="563672" y="4705647"/>
                <a:ext cx="6675328" cy="830997"/>
              </a:xfrm>
              <a:prstGeom prst="rect">
                <a:avLst/>
              </a:prstGeom>
              <a:noFill/>
            </p:spPr>
            <p:txBody>
              <a:bodyPr wrap="square" rtlCol="0">
                <a:spAutoFit/>
              </a:bodyPr>
              <a:lstStyle/>
              <a:p>
                <a:r>
                  <a:rPr lang="en-US" sz="2400" dirty="0">
                    <a:solidFill>
                      <a:schemeClr val="tx1">
                        <a:lumMod val="50000"/>
                        <a:lumOff val="50000"/>
                      </a:schemeClr>
                    </a:solidFill>
                  </a:rPr>
                  <a:t>Each feature </a:t>
                </a:r>
                <a14:m>
                  <m:oMath xmlns:m="http://schemas.openxmlformats.org/officeDocument/2006/math">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𝑧</m:t>
                        </m:r>
                      </m:e>
                      <m:sub>
                        <m:r>
                          <a:rPr lang="en-US" sz="2400" b="0" i="1" smtClean="0">
                            <a:solidFill>
                              <a:srgbClr val="0070C0"/>
                            </a:solidFill>
                            <a:latin typeface="Cambria Math" panose="02040503050406030204" pitchFamily="18" charset="0"/>
                          </a:rPr>
                          <m:t>𝑖</m:t>
                        </m:r>
                      </m:sub>
                    </m:sSub>
                    <m:r>
                      <a:rPr lang="en-US" sz="2400" b="0" i="1" smtClean="0">
                        <a:solidFill>
                          <a:srgbClr val="0070C0"/>
                        </a:solidFill>
                        <a:latin typeface="Cambria Math" panose="02040503050406030204" pitchFamily="18" charset="0"/>
                      </a:rPr>
                      <m:t> , </m:t>
                    </m:r>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m:t>
                    </m:r>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𝐾</m:t>
                        </m:r>
                      </m:e>
                    </m:d>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𝐾</m:t>
                    </m:r>
                    <m:r>
                      <a:rPr lang="en-US" sz="2400" b="0" i="1" smtClean="0">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𝑇</m:t>
                    </m:r>
                    <m:r>
                      <a:rPr lang="en-US" sz="2400" b="0" i="1" smtClean="0">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𝐻</m:t>
                    </m:r>
                    <m:r>
                      <a:rPr lang="en-US" sz="2400" b="0" i="1" smtClean="0">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𝑊</m:t>
                    </m:r>
                    <m:r>
                      <a:rPr lang="en-US" sz="2400" b="0" i="1" smtClean="0">
                        <a:solidFill>
                          <a:schemeClr val="tx1">
                            <a:lumMod val="50000"/>
                            <a:lumOff val="50000"/>
                          </a:schemeClr>
                        </a:solidFill>
                        <a:latin typeface="Cambria Math" panose="02040503050406030204" pitchFamily="18" charset="0"/>
                      </a:rPr>
                      <m:t>,</m:t>
                    </m:r>
                  </m:oMath>
                </a14:m>
                <a:endParaRPr lang="en-US" sz="2400" dirty="0">
                  <a:solidFill>
                    <a:schemeClr val="tx1">
                      <a:lumMod val="50000"/>
                      <a:lumOff val="50000"/>
                    </a:schemeClr>
                  </a:solidFill>
                </a:endParaRPr>
              </a:p>
              <a:p>
                <a:r>
                  <a:rPr lang="en-US" sz="2400" dirty="0">
                    <a:solidFill>
                      <a:schemeClr val="tx1">
                        <a:lumMod val="50000"/>
                        <a:lumOff val="50000"/>
                      </a:schemeClr>
                    </a:solidFill>
                  </a:rPr>
                  <a:t>in the latent space is associated with a patch </a:t>
                </a:r>
                <a14:m>
                  <m:oMath xmlns:m="http://schemas.openxmlformats.org/officeDocument/2006/math">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𝜔</m:t>
                        </m:r>
                      </m:e>
                      <m:sub>
                        <m:r>
                          <a:rPr lang="en-US" sz="2400" b="0" i="1" smtClean="0">
                            <a:solidFill>
                              <a:srgbClr val="0070C0"/>
                            </a:solidFill>
                            <a:latin typeface="Cambria Math" panose="02040503050406030204" pitchFamily="18" charset="0"/>
                          </a:rPr>
                          <m:t>𝑖</m:t>
                        </m:r>
                      </m:sub>
                    </m:sSub>
                  </m:oMath>
                </a14:m>
                <a:endParaRPr lang="en-IL" sz="2400" dirty="0">
                  <a:solidFill>
                    <a:schemeClr val="tx1">
                      <a:lumMod val="50000"/>
                      <a:lumOff val="50000"/>
                    </a:schemeClr>
                  </a:solidFill>
                </a:endParaRPr>
              </a:p>
            </p:txBody>
          </p:sp>
        </mc:Choice>
        <mc:Fallback xmlns="">
          <p:sp>
            <p:nvSpPr>
              <p:cNvPr id="7" name="TextBox 6">
                <a:extLst>
                  <a:ext uri="{FF2B5EF4-FFF2-40B4-BE49-F238E27FC236}">
                    <a16:creationId xmlns:a16="http://schemas.microsoft.com/office/drawing/2014/main" id="{78610DE2-3866-1D48-952A-C446C50CD1EB}"/>
                  </a:ext>
                </a:extLst>
              </p:cNvPr>
              <p:cNvSpPr txBox="1">
                <a:spLocks noRot="1" noChangeAspect="1" noMove="1" noResize="1" noEditPoints="1" noAdjustHandles="1" noChangeArrowheads="1" noChangeShapeType="1" noTextEdit="1"/>
              </p:cNvSpPr>
              <p:nvPr/>
            </p:nvSpPr>
            <p:spPr>
              <a:xfrm>
                <a:off x="563672" y="4705647"/>
                <a:ext cx="6675328" cy="830997"/>
              </a:xfrm>
              <a:prstGeom prst="rect">
                <a:avLst/>
              </a:prstGeom>
              <a:blipFill>
                <a:blip r:embed="rId7"/>
                <a:stretch>
                  <a:fillRect l="-1369" t="-5882" b="-1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308FE0B-4050-FB4F-A128-9CE507E1F279}"/>
                  </a:ext>
                </a:extLst>
              </p:cNvPr>
              <p:cNvSpPr/>
              <p:nvPr/>
            </p:nvSpPr>
            <p:spPr>
              <a:xfrm>
                <a:off x="8573903" y="4867604"/>
                <a:ext cx="546409" cy="19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0</m:t>
                          </m:r>
                        </m:sub>
                      </m:sSub>
                    </m:oMath>
                  </m:oMathPara>
                </a14:m>
                <a:endParaRPr lang="en-IL" sz="1200" dirty="0"/>
              </a:p>
            </p:txBody>
          </p:sp>
        </mc:Choice>
        <mc:Fallback xmlns="">
          <p:sp>
            <p:nvSpPr>
              <p:cNvPr id="8" name="Rectangle 7">
                <a:extLst>
                  <a:ext uri="{FF2B5EF4-FFF2-40B4-BE49-F238E27FC236}">
                    <a16:creationId xmlns:a16="http://schemas.microsoft.com/office/drawing/2014/main" id="{2308FE0B-4050-FB4F-A128-9CE507E1F279}"/>
                  </a:ext>
                </a:extLst>
              </p:cNvPr>
              <p:cNvSpPr>
                <a:spLocks noRot="1" noChangeAspect="1" noMove="1" noResize="1" noEditPoints="1" noAdjustHandles="1" noChangeArrowheads="1" noChangeShapeType="1" noTextEdit="1"/>
              </p:cNvSpPr>
              <p:nvPr/>
            </p:nvSpPr>
            <p:spPr>
              <a:xfrm>
                <a:off x="8573903" y="4867604"/>
                <a:ext cx="546409" cy="195083"/>
              </a:xfrm>
              <a:prstGeom prst="rect">
                <a:avLst/>
              </a:prstGeom>
              <a:blipFill>
                <a:blip r:embed="rId8"/>
                <a:stretch>
                  <a:fillRect/>
                </a:stretch>
              </a:blipFill>
            </p:spPr>
            <p:txBody>
              <a:bodyPr/>
              <a:lstStyle/>
              <a:p>
                <a:r>
                  <a:rPr lang="en-IL">
                    <a:noFill/>
                  </a:rPr>
                  <a:t> </a:t>
                </a:r>
              </a:p>
            </p:txBody>
          </p:sp>
        </mc:Fallback>
      </mc:AlternateContent>
      <p:sp>
        <p:nvSpPr>
          <p:cNvPr id="13" name="Left Brace 12">
            <a:extLst>
              <a:ext uri="{FF2B5EF4-FFF2-40B4-BE49-F238E27FC236}">
                <a16:creationId xmlns:a16="http://schemas.microsoft.com/office/drawing/2014/main" id="{CB781212-6B3A-3B4B-9A37-F129DE5057C6}"/>
              </a:ext>
            </a:extLst>
          </p:cNvPr>
          <p:cNvSpPr/>
          <p:nvPr/>
        </p:nvSpPr>
        <p:spPr>
          <a:xfrm>
            <a:off x="8315300" y="4746155"/>
            <a:ext cx="234176" cy="136044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DBD0589-1B87-074C-86DD-4F783CB6E084}"/>
                  </a:ext>
                </a:extLst>
              </p:cNvPr>
              <p:cNvSpPr/>
              <p:nvPr/>
            </p:nvSpPr>
            <p:spPr>
              <a:xfrm rot="16200000">
                <a:off x="7484222" y="5187027"/>
                <a:ext cx="1114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𝑇</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𝐻</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𝑊</m:t>
                      </m:r>
                    </m:oMath>
                  </m:oMathPara>
                </a14:m>
                <a:endParaRPr lang="en-IL" dirty="0"/>
              </a:p>
            </p:txBody>
          </p:sp>
        </mc:Choice>
        <mc:Fallback xmlns="">
          <p:sp>
            <p:nvSpPr>
              <p:cNvPr id="14" name="Rectangle 13">
                <a:extLst>
                  <a:ext uri="{FF2B5EF4-FFF2-40B4-BE49-F238E27FC236}">
                    <a16:creationId xmlns:a16="http://schemas.microsoft.com/office/drawing/2014/main" id="{1DBD0589-1B87-074C-86DD-4F783CB6E084}"/>
                  </a:ext>
                </a:extLst>
              </p:cNvPr>
              <p:cNvSpPr>
                <a:spLocks noRot="1" noChangeAspect="1" noMove="1" noResize="1" noEditPoints="1" noAdjustHandles="1" noChangeArrowheads="1" noChangeShapeType="1" noTextEdit="1"/>
              </p:cNvSpPr>
              <p:nvPr/>
            </p:nvSpPr>
            <p:spPr>
              <a:xfrm rot="16200000">
                <a:off x="7484222" y="5187027"/>
                <a:ext cx="1114408" cy="369332"/>
              </a:xfrm>
              <a:prstGeom prst="rect">
                <a:avLst/>
              </a:prstGeom>
              <a:blipFill>
                <a:blip r:embed="rId9"/>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5E753E1-1BF5-8148-9A83-4C346C5CD3C8}"/>
                  </a:ext>
                </a:extLst>
              </p:cNvPr>
              <p:cNvSpPr/>
              <p:nvPr/>
            </p:nvSpPr>
            <p:spPr>
              <a:xfrm>
                <a:off x="8573902" y="5111458"/>
                <a:ext cx="546409" cy="19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1</m:t>
                          </m:r>
                        </m:sub>
                      </m:sSub>
                    </m:oMath>
                  </m:oMathPara>
                </a14:m>
                <a:endParaRPr lang="en-IL" sz="1200" dirty="0"/>
              </a:p>
            </p:txBody>
          </p:sp>
        </mc:Choice>
        <mc:Fallback xmlns="">
          <p:sp>
            <p:nvSpPr>
              <p:cNvPr id="15" name="Rectangle 14">
                <a:extLst>
                  <a:ext uri="{FF2B5EF4-FFF2-40B4-BE49-F238E27FC236}">
                    <a16:creationId xmlns:a16="http://schemas.microsoft.com/office/drawing/2014/main" id="{C5E753E1-1BF5-8148-9A83-4C346C5CD3C8}"/>
                  </a:ext>
                </a:extLst>
              </p:cNvPr>
              <p:cNvSpPr>
                <a:spLocks noRot="1" noChangeAspect="1" noMove="1" noResize="1" noEditPoints="1" noAdjustHandles="1" noChangeArrowheads="1" noChangeShapeType="1" noTextEdit="1"/>
              </p:cNvSpPr>
              <p:nvPr/>
            </p:nvSpPr>
            <p:spPr>
              <a:xfrm>
                <a:off x="8573902" y="5111458"/>
                <a:ext cx="546409" cy="195083"/>
              </a:xfrm>
              <a:prstGeom prst="rect">
                <a:avLst/>
              </a:prstGeom>
              <a:blipFill>
                <a:blip r:embed="rId10"/>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FA24D0E-72B6-8D4C-8498-1C6D76277C96}"/>
                  </a:ext>
                </a:extLst>
              </p:cNvPr>
              <p:cNvSpPr/>
              <p:nvPr/>
            </p:nvSpPr>
            <p:spPr>
              <a:xfrm>
                <a:off x="8573901" y="5355312"/>
                <a:ext cx="546409" cy="19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2</m:t>
                          </m:r>
                        </m:sub>
                      </m:sSub>
                    </m:oMath>
                  </m:oMathPara>
                </a14:m>
                <a:endParaRPr lang="en-IL" sz="1200" dirty="0"/>
              </a:p>
            </p:txBody>
          </p:sp>
        </mc:Choice>
        <mc:Fallback xmlns="">
          <p:sp>
            <p:nvSpPr>
              <p:cNvPr id="16" name="Rectangle 15">
                <a:extLst>
                  <a:ext uri="{FF2B5EF4-FFF2-40B4-BE49-F238E27FC236}">
                    <a16:creationId xmlns:a16="http://schemas.microsoft.com/office/drawing/2014/main" id="{BFA24D0E-72B6-8D4C-8498-1C6D76277C96}"/>
                  </a:ext>
                </a:extLst>
              </p:cNvPr>
              <p:cNvSpPr>
                <a:spLocks noRot="1" noChangeAspect="1" noMove="1" noResize="1" noEditPoints="1" noAdjustHandles="1" noChangeArrowheads="1" noChangeShapeType="1" noTextEdit="1"/>
              </p:cNvSpPr>
              <p:nvPr/>
            </p:nvSpPr>
            <p:spPr>
              <a:xfrm>
                <a:off x="8573901" y="5355312"/>
                <a:ext cx="546409" cy="195083"/>
              </a:xfrm>
              <a:prstGeom prst="rect">
                <a:avLst/>
              </a:prstGeom>
              <a:blipFill>
                <a:blip r:embed="rId11"/>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50F5D3A-2CF4-FF46-BEB2-7E006C898749}"/>
                  </a:ext>
                </a:extLst>
              </p:cNvPr>
              <p:cNvSpPr/>
              <p:nvPr/>
            </p:nvSpPr>
            <p:spPr>
              <a:xfrm>
                <a:off x="8573899" y="5843019"/>
                <a:ext cx="546409" cy="19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𝑖</m:t>
                          </m:r>
                        </m:sub>
                      </m:sSub>
                    </m:oMath>
                  </m:oMathPara>
                </a14:m>
                <a:endParaRPr lang="en-IL" sz="1200" dirty="0"/>
              </a:p>
            </p:txBody>
          </p:sp>
        </mc:Choice>
        <mc:Fallback xmlns="">
          <p:sp>
            <p:nvSpPr>
              <p:cNvPr id="18" name="Rectangle 17">
                <a:extLst>
                  <a:ext uri="{FF2B5EF4-FFF2-40B4-BE49-F238E27FC236}">
                    <a16:creationId xmlns:a16="http://schemas.microsoft.com/office/drawing/2014/main" id="{750F5D3A-2CF4-FF46-BEB2-7E006C898749}"/>
                  </a:ext>
                </a:extLst>
              </p:cNvPr>
              <p:cNvSpPr>
                <a:spLocks noRot="1" noChangeAspect="1" noMove="1" noResize="1" noEditPoints="1" noAdjustHandles="1" noChangeArrowheads="1" noChangeShapeType="1" noTextEdit="1"/>
              </p:cNvSpPr>
              <p:nvPr/>
            </p:nvSpPr>
            <p:spPr>
              <a:xfrm>
                <a:off x="8573899" y="5843019"/>
                <a:ext cx="546409" cy="195083"/>
              </a:xfrm>
              <a:prstGeom prst="rect">
                <a:avLst/>
              </a:prstGeom>
              <a:blipFill>
                <a:blip r:embed="rId12"/>
                <a:stretch>
                  <a:fillRect b="-5882"/>
                </a:stretch>
              </a:blipFill>
            </p:spPr>
            <p:txBody>
              <a:bodyPr/>
              <a:lstStyle/>
              <a:p>
                <a:r>
                  <a:rPr lang="en-IL">
                    <a:noFill/>
                  </a:rPr>
                  <a:t> </a:t>
                </a:r>
              </a:p>
            </p:txBody>
          </p:sp>
        </mc:Fallback>
      </mc:AlternateContent>
      <p:sp>
        <p:nvSpPr>
          <p:cNvPr id="19" name="Oval 18">
            <a:extLst>
              <a:ext uri="{FF2B5EF4-FFF2-40B4-BE49-F238E27FC236}">
                <a16:creationId xmlns:a16="http://schemas.microsoft.com/office/drawing/2014/main" id="{E2F83AFC-4AA1-9E4B-A1E7-D743DC555C36}"/>
              </a:ext>
            </a:extLst>
          </p:cNvPr>
          <p:cNvSpPr/>
          <p:nvPr/>
        </p:nvSpPr>
        <p:spPr>
          <a:xfrm>
            <a:off x="8817360" y="5587319"/>
            <a:ext cx="50068" cy="500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 name="Oval 19">
            <a:extLst>
              <a:ext uri="{FF2B5EF4-FFF2-40B4-BE49-F238E27FC236}">
                <a16:creationId xmlns:a16="http://schemas.microsoft.com/office/drawing/2014/main" id="{0D78ACB4-1024-BE42-838F-035D610A2599}"/>
              </a:ext>
            </a:extLst>
          </p:cNvPr>
          <p:cNvSpPr/>
          <p:nvPr/>
        </p:nvSpPr>
        <p:spPr>
          <a:xfrm>
            <a:off x="8817360" y="5675725"/>
            <a:ext cx="50068" cy="500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 name="Oval 20">
            <a:extLst>
              <a:ext uri="{FF2B5EF4-FFF2-40B4-BE49-F238E27FC236}">
                <a16:creationId xmlns:a16="http://schemas.microsoft.com/office/drawing/2014/main" id="{F41FF46D-3517-314A-80B5-58E4ABF2B2A5}"/>
              </a:ext>
            </a:extLst>
          </p:cNvPr>
          <p:cNvSpPr/>
          <p:nvPr/>
        </p:nvSpPr>
        <p:spPr>
          <a:xfrm>
            <a:off x="8817360" y="5764131"/>
            <a:ext cx="50068" cy="500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3" name="Straight Arrow Connector 22">
            <a:extLst>
              <a:ext uri="{FF2B5EF4-FFF2-40B4-BE49-F238E27FC236}">
                <a16:creationId xmlns:a16="http://schemas.microsoft.com/office/drawing/2014/main" id="{7F58FC4A-7E3C-8E45-94FC-C0D63626D9D6}"/>
              </a:ext>
            </a:extLst>
          </p:cNvPr>
          <p:cNvCxnSpPr>
            <a:stCxn id="18" idx="3"/>
          </p:cNvCxnSpPr>
          <p:nvPr/>
        </p:nvCxnSpPr>
        <p:spPr>
          <a:xfrm flipV="1">
            <a:off x="9120308" y="5940560"/>
            <a:ext cx="3500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9B3856-E26D-9546-80BE-8449D86B8FEE}"/>
                  </a:ext>
                </a:extLst>
              </p:cNvPr>
              <p:cNvSpPr txBox="1"/>
              <p:nvPr/>
            </p:nvSpPr>
            <p:spPr>
              <a:xfrm>
                <a:off x="9477400" y="5744231"/>
                <a:ext cx="1558632" cy="369332"/>
              </a:xfrm>
              <a:prstGeom prst="rect">
                <a:avLst/>
              </a:prstGeom>
              <a:noFill/>
            </p:spPr>
            <p:txBody>
              <a:bodyPr wrap="none" rtlCol="0">
                <a:spAutoFit/>
              </a:bodyPr>
              <a:lstStyle/>
              <a:p>
                <a:r>
                  <a:rPr lang="en-US" dirty="0">
                    <a:solidFill>
                      <a:schemeClr val="tx1">
                        <a:lumMod val="50000"/>
                        <a:lumOff val="50000"/>
                      </a:schemeClr>
                    </a:solidFill>
                  </a:rPr>
                  <a:t>L</a:t>
                </a:r>
                <a:r>
                  <a:rPr lang="en-IL" dirty="0">
                    <a:solidFill>
                      <a:schemeClr val="tx1">
                        <a:lumMod val="50000"/>
                        <a:lumOff val="50000"/>
                      </a:schemeClr>
                    </a:solidFill>
                  </a:rPr>
                  <a:t>atent dim = </a:t>
                </a:r>
                <a14:m>
                  <m:oMath xmlns:m="http://schemas.openxmlformats.org/officeDocument/2006/math">
                    <m:r>
                      <a:rPr lang="en-US" b="0" i="1" smtClean="0">
                        <a:solidFill>
                          <a:srgbClr val="0070C0"/>
                        </a:solidFill>
                        <a:latin typeface="Cambria Math" panose="02040503050406030204" pitchFamily="18" charset="0"/>
                      </a:rPr>
                      <m:t>𝐶</m:t>
                    </m:r>
                  </m:oMath>
                </a14:m>
                <a:endParaRPr lang="en-IL" dirty="0"/>
              </a:p>
            </p:txBody>
          </p:sp>
        </mc:Choice>
        <mc:Fallback xmlns="">
          <p:sp>
            <p:nvSpPr>
              <p:cNvPr id="24" name="TextBox 23">
                <a:extLst>
                  <a:ext uri="{FF2B5EF4-FFF2-40B4-BE49-F238E27FC236}">
                    <a16:creationId xmlns:a16="http://schemas.microsoft.com/office/drawing/2014/main" id="{B79B3856-E26D-9546-80BE-8449D86B8FEE}"/>
                  </a:ext>
                </a:extLst>
              </p:cNvPr>
              <p:cNvSpPr txBox="1">
                <a:spLocks noRot="1" noChangeAspect="1" noMove="1" noResize="1" noEditPoints="1" noAdjustHandles="1" noChangeArrowheads="1" noChangeShapeType="1" noTextEdit="1"/>
              </p:cNvSpPr>
              <p:nvPr/>
            </p:nvSpPr>
            <p:spPr>
              <a:xfrm>
                <a:off x="9477400" y="5744231"/>
                <a:ext cx="1558632" cy="369332"/>
              </a:xfrm>
              <a:prstGeom prst="rect">
                <a:avLst/>
              </a:prstGeom>
              <a:blipFill>
                <a:blip r:embed="rId13"/>
                <a:stretch>
                  <a:fillRect l="-2419" t="-3333" b="-26667"/>
                </a:stretch>
              </a:blipFill>
            </p:spPr>
            <p:txBody>
              <a:bodyPr/>
              <a:lstStyle/>
              <a:p>
                <a:r>
                  <a:rPr lang="en-IL">
                    <a:noFill/>
                  </a:rPr>
                  <a:t> </a:t>
                </a:r>
              </a:p>
            </p:txBody>
          </p:sp>
        </mc:Fallback>
      </mc:AlternateContent>
      <p:cxnSp>
        <p:nvCxnSpPr>
          <p:cNvPr id="26" name="Straight Arrow Connector 25">
            <a:extLst>
              <a:ext uri="{FF2B5EF4-FFF2-40B4-BE49-F238E27FC236}">
                <a16:creationId xmlns:a16="http://schemas.microsoft.com/office/drawing/2014/main" id="{A68020D7-F41C-7A4B-9300-33F85F8C460D}"/>
              </a:ext>
            </a:extLst>
          </p:cNvPr>
          <p:cNvCxnSpPr>
            <a:cxnSpLocks/>
            <a:endCxn id="14" idx="0"/>
          </p:cNvCxnSpPr>
          <p:nvPr/>
        </p:nvCxnSpPr>
        <p:spPr>
          <a:xfrm>
            <a:off x="6718300" y="4521200"/>
            <a:ext cx="1138460" cy="8504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2">
            <a:extLst>
              <a:ext uri="{FF2B5EF4-FFF2-40B4-BE49-F238E27FC236}">
                <a16:creationId xmlns:a16="http://schemas.microsoft.com/office/drawing/2014/main" id="{38242EA8-25E9-43FB-820E-53105F9C648B}"/>
              </a:ext>
            </a:extLst>
          </p:cNvPr>
          <p:cNvSpPr/>
          <p:nvPr/>
        </p:nvSpPr>
        <p:spPr>
          <a:xfrm>
            <a:off x="3855308" y="2372497"/>
            <a:ext cx="3398108" cy="2137719"/>
          </a:xfrm>
          <a:custGeom>
            <a:avLst/>
            <a:gdLst>
              <a:gd name="connsiteX0" fmla="*/ 2384854 w 3398108"/>
              <a:gd name="connsiteY0" fmla="*/ 1853514 h 2137719"/>
              <a:gd name="connsiteX1" fmla="*/ 2866768 w 3398108"/>
              <a:gd name="connsiteY1" fmla="*/ 2137719 h 2137719"/>
              <a:gd name="connsiteX2" fmla="*/ 3398108 w 3398108"/>
              <a:gd name="connsiteY2" fmla="*/ 1828800 h 2137719"/>
              <a:gd name="connsiteX3" fmla="*/ 3398108 w 3398108"/>
              <a:gd name="connsiteY3" fmla="*/ 1223319 h 2137719"/>
              <a:gd name="connsiteX4" fmla="*/ 3237470 w 3398108"/>
              <a:gd name="connsiteY4" fmla="*/ 1112108 h 2137719"/>
              <a:gd name="connsiteX5" fmla="*/ 3237470 w 3398108"/>
              <a:gd name="connsiteY5" fmla="*/ 0 h 2137719"/>
              <a:gd name="connsiteX6" fmla="*/ 0 w 3398108"/>
              <a:gd name="connsiteY6" fmla="*/ 0 h 2137719"/>
              <a:gd name="connsiteX7" fmla="*/ 0 w 3398108"/>
              <a:gd name="connsiteY7" fmla="*/ 1000898 h 2137719"/>
              <a:gd name="connsiteX8" fmla="*/ 2026508 w 3398108"/>
              <a:gd name="connsiteY8" fmla="*/ 1000898 h 2137719"/>
              <a:gd name="connsiteX9" fmla="*/ 2397211 w 3398108"/>
              <a:gd name="connsiteY9" fmla="*/ 1272746 h 2137719"/>
              <a:gd name="connsiteX10" fmla="*/ 2384854 w 3398108"/>
              <a:gd name="connsiteY10" fmla="*/ 1853514 h 213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8108" h="2137719">
                <a:moveTo>
                  <a:pt x="2384854" y="1853514"/>
                </a:moveTo>
                <a:lnTo>
                  <a:pt x="2866768" y="2137719"/>
                </a:lnTo>
                <a:lnTo>
                  <a:pt x="3398108" y="1828800"/>
                </a:lnTo>
                <a:lnTo>
                  <a:pt x="3398108" y="1223319"/>
                </a:lnTo>
                <a:lnTo>
                  <a:pt x="3237470" y="1112108"/>
                </a:lnTo>
                <a:lnTo>
                  <a:pt x="3237470" y="0"/>
                </a:lnTo>
                <a:lnTo>
                  <a:pt x="0" y="0"/>
                </a:lnTo>
                <a:lnTo>
                  <a:pt x="0" y="1000898"/>
                </a:lnTo>
                <a:lnTo>
                  <a:pt x="2026508" y="1000898"/>
                </a:lnTo>
                <a:lnTo>
                  <a:pt x="2397211" y="1272746"/>
                </a:lnTo>
                <a:lnTo>
                  <a:pt x="2384854" y="1853514"/>
                </a:lnTo>
                <a:close/>
              </a:path>
            </a:pathLst>
          </a:cu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9" name="Picture 2">
            <a:extLst>
              <a:ext uri="{FF2B5EF4-FFF2-40B4-BE49-F238E27FC236}">
                <a16:creationId xmlns:a16="http://schemas.microsoft.com/office/drawing/2014/main" id="{35A3714D-33DC-4FB0-ADDA-BBA6C6ABF7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75" t="3559" r="63212" b="82893"/>
          <a:stretch/>
        </p:blipFill>
        <p:spPr bwMode="auto">
          <a:xfrm>
            <a:off x="7290148" y="2851232"/>
            <a:ext cx="164752" cy="106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933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2D4-E54A-144F-8C63-BF2C1DC5F434}"/>
              </a:ext>
            </a:extLst>
          </p:cNvPr>
          <p:cNvSpPr>
            <a:spLocks noGrp="1"/>
          </p:cNvSpPr>
          <p:nvPr>
            <p:ph type="title"/>
          </p:nvPr>
        </p:nvSpPr>
        <p:spPr/>
        <p:txBody>
          <a:bodyPr/>
          <a:lstStyle/>
          <a:p>
            <a:r>
              <a:rPr lang="en-IL" dirty="0"/>
              <a:t>Proposed Approach: </a:t>
            </a:r>
            <a:r>
              <a:rPr lang="en-IL" dirty="0">
                <a:solidFill>
                  <a:srgbClr val="0070C0"/>
                </a:solidFill>
              </a:rPr>
              <a:t>Patch VAE</a:t>
            </a:r>
          </a:p>
        </p:txBody>
      </p:sp>
      <p:pic>
        <p:nvPicPr>
          <p:cNvPr id="4" name="Picture 2">
            <a:extLst>
              <a:ext uri="{FF2B5EF4-FFF2-40B4-BE49-F238E27FC236}">
                <a16:creationId xmlns:a16="http://schemas.microsoft.com/office/drawing/2014/main" id="{0CBACF3B-584C-CF42-9784-A115EF833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061" b="51901"/>
          <a:stretch/>
        </p:blipFill>
        <p:spPr bwMode="auto">
          <a:xfrm>
            <a:off x="3173627" y="2266457"/>
            <a:ext cx="5844746" cy="232508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422B2423-292B-DC41-A11A-59ED8F1D9A8E}"/>
              </a:ext>
            </a:extLst>
          </p:cNvPr>
          <p:cNvSpPr/>
          <p:nvPr/>
        </p:nvSpPr>
        <p:spPr>
          <a:xfrm>
            <a:off x="7471719" y="3441356"/>
            <a:ext cx="926756" cy="994719"/>
          </a:xfrm>
          <a:prstGeom prst="round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0C85E2-812B-1347-894F-BD43C118242D}"/>
                  </a:ext>
                </a:extLst>
              </p:cNvPr>
              <p:cNvSpPr txBox="1"/>
              <p:nvPr/>
            </p:nvSpPr>
            <p:spPr>
              <a:xfrm>
                <a:off x="1217606" y="1690688"/>
                <a:ext cx="9920294" cy="584775"/>
              </a:xfrm>
              <a:prstGeom prst="rect">
                <a:avLst/>
              </a:prstGeom>
              <a:noFill/>
            </p:spPr>
            <p:txBody>
              <a:bodyPr wrap="square" rtlCol="0">
                <a:spAutoFit/>
              </a:bodyPr>
              <a:lstStyle/>
              <a:p>
                <a:pPr algn="ctr"/>
                <a:r>
                  <a:rPr lang="en-US" sz="3200" dirty="0">
                    <a:solidFill>
                      <a:schemeClr val="tx1">
                        <a:lumMod val="50000"/>
                        <a:lumOff val="50000"/>
                      </a:schemeClr>
                    </a:solidFill>
                  </a:rPr>
                  <a:t>Decoder - </a:t>
                </a:r>
                <a14:m>
                  <m:oMath xmlns:m="http://schemas.openxmlformats.org/officeDocument/2006/math">
                    <m:sSup>
                      <m:sSupPr>
                        <m:ctrlPr>
                          <a:rPr lang="en-US" sz="3200" b="0" i="1" dirty="0" smtClean="0">
                            <a:solidFill>
                              <a:srgbClr val="0070C0"/>
                            </a:solidFill>
                            <a:latin typeface="Cambria Math" panose="02040503050406030204" pitchFamily="18" charset="0"/>
                          </a:rPr>
                        </m:ctrlPr>
                      </m:sSup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e>
                      <m:sup>
                        <m:r>
                          <a:rPr lang="en-US" sz="3200" b="0" i="1" dirty="0" smtClean="0">
                            <a:solidFill>
                              <a:srgbClr val="0070C0"/>
                            </a:solidFill>
                            <a:latin typeface="Cambria Math" panose="02040503050406030204" pitchFamily="18" charset="0"/>
                          </a:rPr>
                          <m:t>0</m:t>
                        </m:r>
                      </m:sup>
                    </m:sSup>
                  </m:oMath>
                </a14:m>
                <a:endParaRPr lang="en-IL" sz="3200" dirty="0">
                  <a:solidFill>
                    <a:schemeClr val="tx1">
                      <a:lumMod val="50000"/>
                      <a:lumOff val="50000"/>
                    </a:schemeClr>
                  </a:solidFill>
                </a:endParaRPr>
              </a:p>
            </p:txBody>
          </p:sp>
        </mc:Choice>
        <mc:Fallback xmlns="">
          <p:sp>
            <p:nvSpPr>
              <p:cNvPr id="6" name="TextBox 5">
                <a:extLst>
                  <a:ext uri="{FF2B5EF4-FFF2-40B4-BE49-F238E27FC236}">
                    <a16:creationId xmlns:a16="http://schemas.microsoft.com/office/drawing/2014/main" id="{A10C85E2-812B-1347-894F-BD43C118242D}"/>
                  </a:ext>
                </a:extLst>
              </p:cNvPr>
              <p:cNvSpPr txBox="1">
                <a:spLocks noRot="1" noChangeAspect="1" noMove="1" noResize="1" noEditPoints="1" noAdjustHandles="1" noChangeArrowheads="1" noChangeShapeType="1" noTextEdit="1"/>
              </p:cNvSpPr>
              <p:nvPr/>
            </p:nvSpPr>
            <p:spPr>
              <a:xfrm>
                <a:off x="1217606" y="1690688"/>
                <a:ext cx="9920294" cy="584775"/>
              </a:xfrm>
              <a:prstGeom prst="rect">
                <a:avLst/>
              </a:prstGeom>
              <a:blipFill>
                <a:blip r:embed="rId6"/>
                <a:stretch>
                  <a:fillRect t="-12500" b="-34375"/>
                </a:stretch>
              </a:blipFill>
            </p:spPr>
            <p:txBody>
              <a:bodyPr/>
              <a:lstStyle/>
              <a:p>
                <a:r>
                  <a:rPr lang="LID4096">
                    <a:noFill/>
                  </a:rPr>
                  <a:t> </a:t>
                </a:r>
              </a:p>
            </p:txBody>
          </p:sp>
        </mc:Fallback>
      </mc:AlternateContent>
      <p:pic>
        <p:nvPicPr>
          <p:cNvPr id="8" name="Picture 2">
            <a:extLst>
              <a:ext uri="{FF2B5EF4-FFF2-40B4-BE49-F238E27FC236}">
                <a16:creationId xmlns:a16="http://schemas.microsoft.com/office/drawing/2014/main" id="{E4CEDFB5-CEF4-4DC1-96FD-E566A549F0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75" t="3559" r="63212" b="82893"/>
          <a:stretch/>
        </p:blipFill>
        <p:spPr bwMode="auto">
          <a:xfrm>
            <a:off x="7290148" y="2851232"/>
            <a:ext cx="164752" cy="106941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EC88C29-D7F8-47CB-A58D-EBA164C53CA3}"/>
              </a:ext>
            </a:extLst>
          </p:cNvPr>
          <p:cNvCxnSpPr/>
          <p:nvPr/>
        </p:nvCxnSpPr>
        <p:spPr>
          <a:xfrm flipV="1">
            <a:off x="7940231" y="4534487"/>
            <a:ext cx="0" cy="64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058751-F89D-44A6-AFAC-CA796AF96C61}"/>
              </a:ext>
            </a:extLst>
          </p:cNvPr>
          <p:cNvSpPr txBox="1"/>
          <p:nvPr/>
        </p:nvSpPr>
        <p:spPr>
          <a:xfrm>
            <a:off x="7297680" y="5179637"/>
            <a:ext cx="1346886" cy="646331"/>
          </a:xfrm>
          <a:prstGeom prst="rect">
            <a:avLst/>
          </a:prstGeom>
          <a:noFill/>
        </p:spPr>
        <p:txBody>
          <a:bodyPr wrap="square" rtlCol="0">
            <a:spAutoFit/>
          </a:bodyPr>
          <a:lstStyle/>
          <a:p>
            <a:pPr algn="ctr"/>
            <a:r>
              <a:rPr lang="en-US" dirty="0"/>
              <a:t>Receptive Field R</a:t>
            </a:r>
            <a:endParaRPr lang="LID4096" dirty="0"/>
          </a:p>
        </p:txBody>
      </p:sp>
    </p:spTree>
    <p:extLst>
      <p:ext uri="{BB962C8B-B14F-4D97-AF65-F5344CB8AC3E}">
        <p14:creationId xmlns:p14="http://schemas.microsoft.com/office/powerpoint/2010/main" val="2791250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3" name="100m-constant (1)">
            <a:hlinkClick r:id="" action="ppaction://media"/>
            <a:extLst>
              <a:ext uri="{FF2B5EF4-FFF2-40B4-BE49-F238E27FC236}">
                <a16:creationId xmlns:a16="http://schemas.microsoft.com/office/drawing/2014/main" id="{4FBD3665-262F-4644-94A4-74948DF5DCC6}"/>
              </a:ext>
            </a:extLst>
          </p:cNvPr>
          <p:cNvPicPr>
            <a:picLocks noChangeAspect="1"/>
          </p:cNvPicPr>
          <p:nvPr>
            <a:videoFile r:link="rId2"/>
            <p:extLst>
              <p:ext uri="{DAA4B4D4-6D71-4841-9C94-3DE7FCFB9230}">
                <p14:media xmlns:p14="http://schemas.microsoft.com/office/powerpoint/2010/main" r:embed="rId3">
                  <p14:trim st="2700"/>
                </p14:media>
              </p:ext>
            </p:extLst>
          </p:nvPr>
        </p:nvPicPr>
        <p:blipFill>
          <a:blip r:embed="rId7"/>
          <a:stretch>
            <a:fillRect/>
          </a:stretch>
        </p:blipFill>
        <p:spPr>
          <a:xfrm>
            <a:off x="1285735" y="1886972"/>
            <a:ext cx="3489672" cy="3011635"/>
          </a:xfrm>
          <a:prstGeom prst="rect">
            <a:avLst/>
          </a:prstGeom>
        </p:spPr>
      </p:pic>
      <p:sp>
        <p:nvSpPr>
          <p:cNvPr id="16" name="TextBox 15">
            <a:extLst>
              <a:ext uri="{FF2B5EF4-FFF2-40B4-BE49-F238E27FC236}">
                <a16:creationId xmlns:a16="http://schemas.microsoft.com/office/drawing/2014/main" id="{4D668FEF-7F46-4012-98EB-3CF5BB3A9676}"/>
              </a:ext>
            </a:extLst>
          </p:cNvPr>
          <p:cNvSpPr txBox="1"/>
          <p:nvPr/>
        </p:nvSpPr>
        <p:spPr>
          <a:xfrm>
            <a:off x="1034305" y="1126360"/>
            <a:ext cx="4566409"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l"/>
            <a:r>
              <a:rPr lang="en-US" sz="3200" b="1" dirty="0">
                <a:solidFill>
                  <a:schemeClr val="tx1">
                    <a:lumMod val="50000"/>
                  </a:schemeClr>
                </a:solidFill>
                <a:latin typeface="Google Sans" panose="020B0503030502040204" pitchFamily="34" charset="0"/>
              </a:rPr>
              <a:t>Uniform</a:t>
            </a:r>
            <a:r>
              <a:rPr lang="en-US" sz="3200" dirty="0">
                <a:solidFill>
                  <a:schemeClr val="tx1">
                    <a:lumMod val="50000"/>
                  </a:schemeClr>
                </a:solidFill>
                <a:latin typeface="Google Sans" panose="020B0503030502040204" pitchFamily="34" charset="0"/>
              </a:rPr>
              <a:t> Speed Up (2x)</a:t>
            </a:r>
          </a:p>
        </p:txBody>
      </p:sp>
      <p:sp>
        <p:nvSpPr>
          <p:cNvPr id="26" name="TextBox 25">
            <a:extLst>
              <a:ext uri="{FF2B5EF4-FFF2-40B4-BE49-F238E27FC236}">
                <a16:creationId xmlns:a16="http://schemas.microsoft.com/office/drawing/2014/main" id="{F0E2ED47-576E-314F-95CE-01B2AEA2E588}"/>
              </a:ext>
            </a:extLst>
          </p:cNvPr>
          <p:cNvSpPr txBox="1"/>
          <p:nvPr/>
        </p:nvSpPr>
        <p:spPr>
          <a:xfrm>
            <a:off x="7243633" y="1139060"/>
            <a:ext cx="4838312" cy="584775"/>
          </a:xfrm>
          <a:prstGeom prst="rect">
            <a:avLst/>
          </a:prstGeom>
          <a:solidFill>
            <a:srgbClr val="FFFFFF"/>
          </a:solidFill>
        </p:spPr>
        <p:txBody>
          <a:bodyPr wrap="square" rtlCol="0">
            <a:spAutoFit/>
          </a:bodyPr>
          <a:lstStyle/>
          <a:p>
            <a:r>
              <a:rPr lang="en-US" sz="3200" b="1" dirty="0">
                <a:solidFill>
                  <a:srgbClr val="00B050"/>
                </a:solidFill>
                <a:latin typeface="Google Sans Medium"/>
              </a:rPr>
              <a:t>Adaptive</a:t>
            </a:r>
            <a:r>
              <a:rPr lang="en-US" sz="3200" b="1" dirty="0">
                <a:solidFill>
                  <a:schemeClr val="accent4"/>
                </a:solidFill>
                <a:latin typeface="Google Sans Medium"/>
              </a:rPr>
              <a:t> </a:t>
            </a:r>
            <a:r>
              <a:rPr lang="en-US" sz="3200" dirty="0">
                <a:solidFill>
                  <a:schemeClr val="tx1">
                    <a:lumMod val="50000"/>
                  </a:schemeClr>
                </a:solidFill>
                <a:latin typeface="Google Sans Medium"/>
              </a:rPr>
              <a:t>speed up (2x)</a:t>
            </a:r>
          </a:p>
        </p:txBody>
      </p:sp>
      <p:cxnSp>
        <p:nvCxnSpPr>
          <p:cNvPr id="469" name="Google Shape;469;p48"/>
          <p:cNvCxnSpPr/>
          <p:nvPr/>
        </p:nvCxnSpPr>
        <p:spPr>
          <a:xfrm>
            <a:off x="12453911" y="601384"/>
            <a:ext cx="0" cy="6159200"/>
          </a:xfrm>
          <a:prstGeom prst="straightConnector1">
            <a:avLst/>
          </a:prstGeom>
          <a:noFill/>
          <a:ln w="9525" cap="flat" cmpd="sng">
            <a:solidFill>
              <a:srgbClr val="CCCCCC"/>
            </a:solidFill>
            <a:prstDash val="solid"/>
            <a:round/>
            <a:headEnd type="none" w="sm" len="sm"/>
            <a:tailEnd type="none" w="sm" len="sm"/>
          </a:ln>
        </p:spPr>
      </p:cxnSp>
      <p:sp>
        <p:nvSpPr>
          <p:cNvPr id="21" name="TextBox 20">
            <a:extLst>
              <a:ext uri="{FF2B5EF4-FFF2-40B4-BE49-F238E27FC236}">
                <a16:creationId xmlns:a16="http://schemas.microsoft.com/office/drawing/2014/main" id="{A1A586AC-DA6E-4441-956D-1D7340C661D2}"/>
              </a:ext>
            </a:extLst>
          </p:cNvPr>
          <p:cNvSpPr txBox="1"/>
          <p:nvPr/>
        </p:nvSpPr>
        <p:spPr>
          <a:xfrm>
            <a:off x="4524334" y="5341619"/>
            <a:ext cx="7635644" cy="625877"/>
          </a:xfrm>
          <a:prstGeom prst="rect">
            <a:avLst/>
          </a:prstGeom>
          <a:noFill/>
        </p:spPr>
        <p:txBody>
          <a:bodyPr wrap="square" rtlCol="0">
            <a:spAutoFit/>
          </a:bodyPr>
          <a:lstStyle/>
          <a:p>
            <a:pPr marL="609585" indent="-609585" algn="ctr">
              <a:buFont typeface="Arial" panose="020B0604020202020204" pitchFamily="34" charset="0"/>
              <a:buChar char="•"/>
            </a:pPr>
            <a:r>
              <a:rPr lang="en-US" sz="3467" dirty="0">
                <a:solidFill>
                  <a:schemeClr val="accent1"/>
                </a:solidFill>
                <a:latin typeface="Google Sans Medium"/>
              </a:rPr>
              <a:t>Self-supervised action recognition</a:t>
            </a:r>
          </a:p>
        </p:txBody>
      </p:sp>
      <p:sp>
        <p:nvSpPr>
          <p:cNvPr id="22" name="TextBox 21">
            <a:extLst>
              <a:ext uri="{FF2B5EF4-FFF2-40B4-BE49-F238E27FC236}">
                <a16:creationId xmlns:a16="http://schemas.microsoft.com/office/drawing/2014/main" id="{A874038F-5A54-425E-9CAE-683298D59E0C}"/>
              </a:ext>
            </a:extLst>
          </p:cNvPr>
          <p:cNvSpPr txBox="1"/>
          <p:nvPr/>
        </p:nvSpPr>
        <p:spPr>
          <a:xfrm>
            <a:off x="4877681" y="5975066"/>
            <a:ext cx="4569208" cy="625877"/>
          </a:xfrm>
          <a:prstGeom prst="rect">
            <a:avLst/>
          </a:prstGeom>
          <a:solidFill>
            <a:srgbClr val="FFFFFF"/>
          </a:solidFill>
        </p:spPr>
        <p:txBody>
          <a:bodyPr wrap="square" rtlCol="0">
            <a:spAutoFit/>
          </a:bodyPr>
          <a:lstStyle/>
          <a:p>
            <a:pPr marL="609585" indent="-609585">
              <a:buFont typeface="Arial" panose="020B0604020202020204" pitchFamily="34" charset="0"/>
              <a:buChar char="•"/>
            </a:pPr>
            <a:r>
              <a:rPr lang="en-US" sz="3467" dirty="0">
                <a:solidFill>
                  <a:schemeClr val="accent1"/>
                </a:solidFill>
                <a:latin typeface="Google Sans Medium"/>
              </a:rPr>
              <a:t>Video retrieval</a:t>
            </a:r>
          </a:p>
        </p:txBody>
      </p:sp>
      <p:sp>
        <p:nvSpPr>
          <p:cNvPr id="18" name="Google Shape;463;p47">
            <a:extLst>
              <a:ext uri="{FF2B5EF4-FFF2-40B4-BE49-F238E27FC236}">
                <a16:creationId xmlns:a16="http://schemas.microsoft.com/office/drawing/2014/main" id="{BC09425C-951D-BA40-B3C7-7F2000F53F4C}"/>
              </a:ext>
            </a:extLst>
          </p:cNvPr>
          <p:cNvSpPr txBox="1">
            <a:spLocks/>
          </p:cNvSpPr>
          <p:nvPr/>
        </p:nvSpPr>
        <p:spPr>
          <a:xfrm>
            <a:off x="121631" y="242675"/>
            <a:ext cx="11937317" cy="55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b="1" dirty="0">
                <a:solidFill>
                  <a:schemeClr val="tx1">
                    <a:lumMod val="50000"/>
                  </a:schemeClr>
                </a:solidFill>
                <a:latin typeface="Google Sans" panose="020B0503030502040204"/>
              </a:rPr>
              <a:t>Automatically predict </a:t>
            </a:r>
            <a:r>
              <a:rPr lang="en" sz="4800" b="1" dirty="0">
                <a:solidFill>
                  <a:srgbClr val="C00000"/>
                </a:solidFill>
                <a:latin typeface="Google Sans" panose="020B0503030502040204"/>
              </a:rPr>
              <a:t>“</a:t>
            </a:r>
            <a:r>
              <a:rPr lang="en-US" sz="4800" b="1" dirty="0">
                <a:solidFill>
                  <a:srgbClr val="C00000"/>
                </a:solidFill>
                <a:latin typeface="Google Sans" panose="020B0503030502040204"/>
              </a:rPr>
              <a:t>speediness”</a:t>
            </a:r>
          </a:p>
        </p:txBody>
      </p:sp>
      <p:cxnSp>
        <p:nvCxnSpPr>
          <p:cNvPr id="12" name="Straight Arrow Connector 11">
            <a:extLst>
              <a:ext uri="{FF2B5EF4-FFF2-40B4-BE49-F238E27FC236}">
                <a16:creationId xmlns:a16="http://schemas.microsoft.com/office/drawing/2014/main" id="{4990E8CC-DB27-A74C-AE56-0A976F158F32}"/>
              </a:ext>
            </a:extLst>
          </p:cNvPr>
          <p:cNvCxnSpPr>
            <a:cxnSpLocks/>
          </p:cNvCxnSpPr>
          <p:nvPr/>
        </p:nvCxnSpPr>
        <p:spPr>
          <a:xfrm>
            <a:off x="4874340" y="2887907"/>
            <a:ext cx="2484891"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a:off x="1545553" y="1748756"/>
            <a:ext cx="2862487" cy="327279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H="1">
            <a:off x="1439367" y="1767228"/>
            <a:ext cx="3035293" cy="325432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100m-adaptive (1)">
            <a:hlinkClick r:id="" action="ppaction://media"/>
            <a:extLst>
              <a:ext uri="{FF2B5EF4-FFF2-40B4-BE49-F238E27FC236}">
                <a16:creationId xmlns:a16="http://schemas.microsoft.com/office/drawing/2014/main" id="{22994D02-CB66-46A5-8F4F-4B34510DA1F2}"/>
              </a:ext>
            </a:extLst>
          </p:cNvPr>
          <p:cNvPicPr>
            <a:picLocks noChangeAspect="1"/>
          </p:cNvPicPr>
          <p:nvPr>
            <a:videoFile r:link="rId2"/>
            <p:extLst>
              <p:ext uri="{DAA4B4D4-6D71-4841-9C94-3DE7FCFB9230}">
                <p14:media xmlns:p14="http://schemas.microsoft.com/office/powerpoint/2010/main" r:embed="rId4">
                  <p14:trim st="2700"/>
                </p14:media>
              </p:ext>
            </p:extLst>
          </p:nvPr>
        </p:nvPicPr>
        <p:blipFill>
          <a:blip r:embed="rId8"/>
          <a:stretch>
            <a:fillRect/>
          </a:stretch>
        </p:blipFill>
        <p:spPr>
          <a:xfrm>
            <a:off x="7477080" y="1886974"/>
            <a:ext cx="3489673" cy="3011636"/>
          </a:xfrm>
          <a:prstGeom prst="rect">
            <a:avLst/>
          </a:prstGeom>
        </p:spPr>
      </p:pic>
      <p:cxnSp>
        <p:nvCxnSpPr>
          <p:cNvPr id="28" name="Straight Connector 27">
            <a:extLst>
              <a:ext uri="{FF2B5EF4-FFF2-40B4-BE49-F238E27FC236}">
                <a16:creationId xmlns:a16="http://schemas.microsoft.com/office/drawing/2014/main" id="{12BC649B-0D0C-4352-A25D-D274E460700D}"/>
              </a:ext>
            </a:extLst>
          </p:cNvPr>
          <p:cNvCxnSpPr>
            <a:cxnSpLocks/>
          </p:cNvCxnSpPr>
          <p:nvPr/>
        </p:nvCxnSpPr>
        <p:spPr>
          <a:xfrm>
            <a:off x="7262658" y="3569570"/>
            <a:ext cx="1574839" cy="140924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E873BD-733A-4FCF-B8DA-3D6C828250FD}"/>
              </a:ext>
            </a:extLst>
          </p:cNvPr>
          <p:cNvCxnSpPr>
            <a:cxnSpLocks/>
          </p:cNvCxnSpPr>
          <p:nvPr/>
        </p:nvCxnSpPr>
        <p:spPr>
          <a:xfrm flipV="1">
            <a:off x="8818711" y="1767886"/>
            <a:ext cx="2506036" cy="315046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Google Shape;473;p48">
            <a:extLst>
              <a:ext uri="{FF2B5EF4-FFF2-40B4-BE49-F238E27FC236}">
                <a16:creationId xmlns:a16="http://schemas.microsoft.com/office/drawing/2014/main" id="{0D1685FD-4081-4E7C-8DC4-1C789218B122}"/>
              </a:ext>
            </a:extLst>
          </p:cNvPr>
          <p:cNvCxnSpPr>
            <a:cxnSpLocks/>
          </p:cNvCxnSpPr>
          <p:nvPr/>
        </p:nvCxnSpPr>
        <p:spPr>
          <a:xfrm flipH="1">
            <a:off x="710335" y="5187290"/>
            <a:ext cx="10759908" cy="28481"/>
          </a:xfrm>
          <a:prstGeom prst="straightConnector1">
            <a:avLst/>
          </a:prstGeom>
          <a:noFill/>
          <a:ln w="19050" cap="flat" cmpd="sng">
            <a:solidFill>
              <a:schemeClr val="tx1"/>
            </a:solidFill>
            <a:prstDash val="dash"/>
            <a:miter lim="400000"/>
            <a:headEnd type="none" w="sm" len="sm"/>
            <a:tailEnd type="none" w="sm" len="sm"/>
          </a:ln>
        </p:spPr>
      </p:cxnSp>
      <p:sp>
        <p:nvSpPr>
          <p:cNvPr id="36" name="TextBox 35">
            <a:extLst>
              <a:ext uri="{FF2B5EF4-FFF2-40B4-BE49-F238E27FC236}">
                <a16:creationId xmlns:a16="http://schemas.microsoft.com/office/drawing/2014/main" id="{3C7BFF20-FB91-4DC0-99FF-ED40E637ACF4}"/>
              </a:ext>
            </a:extLst>
          </p:cNvPr>
          <p:cNvSpPr txBox="1"/>
          <p:nvPr/>
        </p:nvSpPr>
        <p:spPr>
          <a:xfrm>
            <a:off x="-1181055" y="5365637"/>
            <a:ext cx="7597485"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ctr"/>
            <a:r>
              <a:rPr lang="en-US" sz="3200" u="sng" dirty="0">
                <a:solidFill>
                  <a:srgbClr val="C00000"/>
                </a:solidFill>
                <a:effectLst>
                  <a:outerShdw blurRad="38100" dist="38100" dir="2700000" algn="tl">
                    <a:srgbClr val="000000">
                      <a:alpha val="43137"/>
                    </a:srgbClr>
                  </a:outerShdw>
                </a:effectLst>
                <a:latin typeface="Google Sans" panose="020B0503030502040204" pitchFamily="34" charset="0"/>
              </a:rPr>
              <a:t>Other Applications:</a:t>
            </a:r>
          </a:p>
        </p:txBody>
      </p:sp>
    </p:spTree>
    <p:custDataLst>
      <p:tags r:id="rId1"/>
    </p:custDataLst>
    <p:extLst>
      <p:ext uri="{BB962C8B-B14F-4D97-AF65-F5344CB8AC3E}">
        <p14:creationId xmlns:p14="http://schemas.microsoft.com/office/powerpoint/2010/main" val="319670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8290"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mediacall" presetSubtype="0" fill="hold" nodeType="withEffect">
                                  <p:stCondLst>
                                    <p:cond delay="0"/>
                                  </p:stCondLst>
                                  <p:childTnLst>
                                    <p:cmd type="call" cmd="playFrom(0.0)">
                                      <p:cBhvr>
                                        <p:cTn id="31" dur="8339" fill="hold"/>
                                        <p:tgtEl>
                                          <p:spTgt spid="9"/>
                                        </p:tgtEl>
                                      </p:cBhvr>
                                    </p:cmd>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5" fill="hold" display="0">
                  <p:stCondLst>
                    <p:cond delay="indefinite"/>
                  </p:stCondLst>
                </p:cTn>
                <p:tgtEl>
                  <p:spTgt spid="9"/>
                </p:tgtEl>
              </p:cMediaNode>
            </p:video>
            <p:video>
              <p:cMediaNode vol="80000">
                <p:cTn id="56" fill="hold" display="0">
                  <p:stCondLst>
                    <p:cond delay="indefinite"/>
                  </p:stCondLst>
                </p:cTn>
                <p:tgtEl>
                  <p:spTgt spid="3"/>
                </p:tgtEl>
              </p:cMediaNode>
            </p:video>
            <p:seq concurrent="1" nextAc="seek">
              <p:cTn id="57" restart="whenNotActive" fill="hold" evtFilter="cancelBubble" nodeType="interactiveSeq">
                <p:stCondLst>
                  <p:cond evt="onClick" delay="0">
                    <p:tgtEl>
                      <p:spTgt spid="3"/>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3"/>
                                        </p:tgtEl>
                                      </p:cBhvr>
                                    </p:cmd>
                                  </p:childTnLst>
                                </p:cTn>
                              </p:par>
                            </p:childTnLst>
                          </p:cTn>
                        </p:par>
                      </p:childTnLst>
                    </p:cTn>
                  </p:par>
                </p:childTnLst>
              </p:cTn>
              <p:nextCondLst>
                <p:cond evt="onClick" delay="0">
                  <p:tgtEl>
                    <p:spTgt spid="3"/>
                  </p:tgtEl>
                </p:cond>
              </p:nextCondLst>
            </p:seq>
          </p:childTnLst>
        </p:cTn>
      </p:par>
    </p:tnLst>
    <p:bldLst>
      <p:bldP spid="16" grpId="0"/>
      <p:bldP spid="26" grpId="0" animBg="1"/>
      <p:bldP spid="21" grpId="0"/>
      <p:bldP spid="22" grpId="0" animBg="1"/>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2D4-E54A-144F-8C63-BF2C1DC5F434}"/>
              </a:ext>
            </a:extLst>
          </p:cNvPr>
          <p:cNvSpPr>
            <a:spLocks noGrp="1"/>
          </p:cNvSpPr>
          <p:nvPr>
            <p:ph type="title"/>
          </p:nvPr>
        </p:nvSpPr>
        <p:spPr/>
        <p:txBody>
          <a:bodyPr/>
          <a:lstStyle/>
          <a:p>
            <a:r>
              <a:rPr lang="en-IL" dirty="0"/>
              <a:t>Proposed Approach: </a:t>
            </a:r>
            <a:r>
              <a:rPr lang="en-IL" dirty="0">
                <a:solidFill>
                  <a:srgbClr val="0070C0"/>
                </a:solidFill>
              </a:rPr>
              <a:t>Patch VAE</a:t>
            </a:r>
          </a:p>
        </p:txBody>
      </p:sp>
      <p:pic>
        <p:nvPicPr>
          <p:cNvPr id="4" name="Picture 2">
            <a:extLst>
              <a:ext uri="{FF2B5EF4-FFF2-40B4-BE49-F238E27FC236}">
                <a16:creationId xmlns:a16="http://schemas.microsoft.com/office/drawing/2014/main" id="{0CBACF3B-584C-CF42-9784-A115EF833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061" b="51901"/>
          <a:stretch/>
        </p:blipFill>
        <p:spPr bwMode="auto">
          <a:xfrm>
            <a:off x="3173627" y="2266457"/>
            <a:ext cx="5844746" cy="2325086"/>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a:extLst>
              <a:ext uri="{FF2B5EF4-FFF2-40B4-BE49-F238E27FC236}">
                <a16:creationId xmlns:a16="http://schemas.microsoft.com/office/drawing/2014/main" id="{AE6245D0-48A8-9748-89A9-67F18829DCB6}"/>
              </a:ext>
            </a:extLst>
          </p:cNvPr>
          <p:cNvSpPr/>
          <p:nvPr/>
        </p:nvSpPr>
        <p:spPr>
          <a:xfrm>
            <a:off x="7782560" y="2347784"/>
            <a:ext cx="1114305" cy="1791730"/>
          </a:xfrm>
          <a:custGeom>
            <a:avLst/>
            <a:gdLst>
              <a:gd name="connsiteX0" fmla="*/ 1075038 w 1075038"/>
              <a:gd name="connsiteY0" fmla="*/ 0 h 1791730"/>
              <a:gd name="connsiteX1" fmla="*/ 1075038 w 1075038"/>
              <a:gd name="connsiteY1" fmla="*/ 1791730 h 1791730"/>
              <a:gd name="connsiteX2" fmla="*/ 580768 w 1075038"/>
              <a:gd name="connsiteY2" fmla="*/ 1791730 h 1791730"/>
              <a:gd name="connsiteX3" fmla="*/ 580768 w 1075038"/>
              <a:gd name="connsiteY3" fmla="*/ 1087394 h 1791730"/>
              <a:gd name="connsiteX4" fmla="*/ 0 w 1075038"/>
              <a:gd name="connsiteY4" fmla="*/ 1087394 h 1791730"/>
              <a:gd name="connsiteX5" fmla="*/ 0 w 1075038"/>
              <a:gd name="connsiteY5" fmla="*/ 518984 h 1791730"/>
              <a:gd name="connsiteX6" fmla="*/ 593124 w 1075038"/>
              <a:gd name="connsiteY6" fmla="*/ 518984 h 1791730"/>
              <a:gd name="connsiteX7" fmla="*/ 593124 w 1075038"/>
              <a:gd name="connsiteY7" fmla="*/ 37070 h 1791730"/>
              <a:gd name="connsiteX8" fmla="*/ 1075038 w 1075038"/>
              <a:gd name="connsiteY8" fmla="*/ 0 h 1791730"/>
              <a:gd name="connsiteX0" fmla="*/ 1075038 w 1075038"/>
              <a:gd name="connsiteY0" fmla="*/ 12357 h 1804087"/>
              <a:gd name="connsiteX1" fmla="*/ 1075038 w 1075038"/>
              <a:gd name="connsiteY1" fmla="*/ 1804087 h 1804087"/>
              <a:gd name="connsiteX2" fmla="*/ 580768 w 1075038"/>
              <a:gd name="connsiteY2" fmla="*/ 1804087 h 1804087"/>
              <a:gd name="connsiteX3" fmla="*/ 580768 w 1075038"/>
              <a:gd name="connsiteY3" fmla="*/ 1099751 h 1804087"/>
              <a:gd name="connsiteX4" fmla="*/ 0 w 1075038"/>
              <a:gd name="connsiteY4" fmla="*/ 1099751 h 1804087"/>
              <a:gd name="connsiteX5" fmla="*/ 0 w 1075038"/>
              <a:gd name="connsiteY5" fmla="*/ 531341 h 1804087"/>
              <a:gd name="connsiteX6" fmla="*/ 593124 w 1075038"/>
              <a:gd name="connsiteY6" fmla="*/ 531341 h 1804087"/>
              <a:gd name="connsiteX7" fmla="*/ 593124 w 1075038"/>
              <a:gd name="connsiteY7" fmla="*/ 0 h 1804087"/>
              <a:gd name="connsiteX8" fmla="*/ 1075038 w 1075038"/>
              <a:gd name="connsiteY8" fmla="*/ 12357 h 1804087"/>
              <a:gd name="connsiteX0" fmla="*/ 1075038 w 1075038"/>
              <a:gd name="connsiteY0" fmla="*/ 0 h 1791730"/>
              <a:gd name="connsiteX1" fmla="*/ 1075038 w 1075038"/>
              <a:gd name="connsiteY1" fmla="*/ 1791730 h 1791730"/>
              <a:gd name="connsiteX2" fmla="*/ 580768 w 1075038"/>
              <a:gd name="connsiteY2" fmla="*/ 1791730 h 1791730"/>
              <a:gd name="connsiteX3" fmla="*/ 580768 w 1075038"/>
              <a:gd name="connsiteY3" fmla="*/ 1087394 h 1791730"/>
              <a:gd name="connsiteX4" fmla="*/ 0 w 1075038"/>
              <a:gd name="connsiteY4" fmla="*/ 1087394 h 1791730"/>
              <a:gd name="connsiteX5" fmla="*/ 0 w 1075038"/>
              <a:gd name="connsiteY5" fmla="*/ 518984 h 1791730"/>
              <a:gd name="connsiteX6" fmla="*/ 593124 w 1075038"/>
              <a:gd name="connsiteY6" fmla="*/ 518984 h 1791730"/>
              <a:gd name="connsiteX7" fmla="*/ 597188 w 1075038"/>
              <a:gd name="connsiteY7" fmla="*/ 7963 h 1791730"/>
              <a:gd name="connsiteX8" fmla="*/ 1075038 w 1075038"/>
              <a:gd name="connsiteY8" fmla="*/ 0 h 1791730"/>
              <a:gd name="connsiteX0" fmla="*/ 1075038 w 1075038"/>
              <a:gd name="connsiteY0" fmla="*/ 0 h 1791730"/>
              <a:gd name="connsiteX1" fmla="*/ 1075038 w 1075038"/>
              <a:gd name="connsiteY1" fmla="*/ 1791730 h 1791730"/>
              <a:gd name="connsiteX2" fmla="*/ 580768 w 1075038"/>
              <a:gd name="connsiteY2" fmla="*/ 1791730 h 1791730"/>
              <a:gd name="connsiteX3" fmla="*/ 580768 w 1075038"/>
              <a:gd name="connsiteY3" fmla="*/ 1087394 h 1791730"/>
              <a:gd name="connsiteX4" fmla="*/ 0 w 1075038"/>
              <a:gd name="connsiteY4" fmla="*/ 1087394 h 1791730"/>
              <a:gd name="connsiteX5" fmla="*/ 0 w 1075038"/>
              <a:gd name="connsiteY5" fmla="*/ 518984 h 1791730"/>
              <a:gd name="connsiteX6" fmla="*/ 593124 w 1075038"/>
              <a:gd name="connsiteY6" fmla="*/ 518984 h 1791730"/>
              <a:gd name="connsiteX7" fmla="*/ 597188 w 1075038"/>
              <a:gd name="connsiteY7" fmla="*/ 3899 h 1791730"/>
              <a:gd name="connsiteX8" fmla="*/ 1075038 w 1075038"/>
              <a:gd name="connsiteY8" fmla="*/ 0 h 17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038" h="1791730">
                <a:moveTo>
                  <a:pt x="1075038" y="0"/>
                </a:moveTo>
                <a:lnTo>
                  <a:pt x="1075038" y="1791730"/>
                </a:lnTo>
                <a:lnTo>
                  <a:pt x="580768" y="1791730"/>
                </a:lnTo>
                <a:lnTo>
                  <a:pt x="580768" y="1087394"/>
                </a:lnTo>
                <a:lnTo>
                  <a:pt x="0" y="1087394"/>
                </a:lnTo>
                <a:lnTo>
                  <a:pt x="0" y="518984"/>
                </a:lnTo>
                <a:lnTo>
                  <a:pt x="593124" y="518984"/>
                </a:lnTo>
                <a:cubicBezTo>
                  <a:pt x="594479" y="348644"/>
                  <a:pt x="595833" y="174239"/>
                  <a:pt x="597188" y="3899"/>
                </a:cubicBezTo>
                <a:lnTo>
                  <a:pt x="1075038" y="0"/>
                </a:lnTo>
                <a:close/>
              </a:path>
            </a:pathLst>
          </a:cu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6" name="TextBox 5">
            <a:extLst>
              <a:ext uri="{FF2B5EF4-FFF2-40B4-BE49-F238E27FC236}">
                <a16:creationId xmlns:a16="http://schemas.microsoft.com/office/drawing/2014/main" id="{13691254-A296-EC49-AD2D-19C552B9D88E}"/>
              </a:ext>
            </a:extLst>
          </p:cNvPr>
          <p:cNvSpPr txBox="1"/>
          <p:nvPr/>
        </p:nvSpPr>
        <p:spPr>
          <a:xfrm>
            <a:off x="1217606" y="1690688"/>
            <a:ext cx="9920294" cy="584775"/>
          </a:xfrm>
          <a:prstGeom prst="rect">
            <a:avLst/>
          </a:prstGeom>
          <a:noFill/>
        </p:spPr>
        <p:txBody>
          <a:bodyPr wrap="square" rtlCol="0">
            <a:spAutoFit/>
          </a:bodyPr>
          <a:lstStyle/>
          <a:p>
            <a:pPr algn="ctr"/>
            <a:r>
              <a:rPr lang="en-US" sz="3200" dirty="0">
                <a:solidFill>
                  <a:schemeClr val="tx1">
                    <a:lumMod val="50000"/>
                    <a:lumOff val="50000"/>
                  </a:schemeClr>
                </a:solidFill>
              </a:rPr>
              <a:t>Reconstruction loss</a:t>
            </a:r>
            <a:endParaRPr lang="en-IL" sz="3200" dirty="0">
              <a:solidFill>
                <a:schemeClr val="tx1">
                  <a:lumMod val="50000"/>
                  <a:lumOff val="50000"/>
                </a:schemeClr>
              </a:solidFill>
            </a:endParaRPr>
          </a:p>
        </p:txBody>
      </p:sp>
      <p:pic>
        <p:nvPicPr>
          <p:cNvPr id="8" name="Picture 2">
            <a:extLst>
              <a:ext uri="{FF2B5EF4-FFF2-40B4-BE49-F238E27FC236}">
                <a16:creationId xmlns:a16="http://schemas.microsoft.com/office/drawing/2014/main" id="{E01A091A-468E-4E3E-AC49-213BC1904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75" t="3559" r="63212" b="82893"/>
          <a:stretch/>
        </p:blipFill>
        <p:spPr bwMode="auto">
          <a:xfrm>
            <a:off x="7290148" y="2851232"/>
            <a:ext cx="164752" cy="106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407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2D4-E54A-144F-8C63-BF2C1DC5F434}"/>
              </a:ext>
            </a:extLst>
          </p:cNvPr>
          <p:cNvSpPr>
            <a:spLocks noGrp="1"/>
          </p:cNvSpPr>
          <p:nvPr>
            <p:ph type="title"/>
          </p:nvPr>
        </p:nvSpPr>
        <p:spPr/>
        <p:txBody>
          <a:bodyPr/>
          <a:lstStyle/>
          <a:p>
            <a:r>
              <a:rPr lang="en-IL" dirty="0"/>
              <a:t>Proposed Approach: </a:t>
            </a:r>
            <a:r>
              <a:rPr lang="en-US" dirty="0">
                <a:solidFill>
                  <a:schemeClr val="bg1">
                    <a:lumMod val="50000"/>
                  </a:schemeClr>
                </a:solidFill>
              </a:rPr>
              <a:t>Hierarchical</a:t>
            </a:r>
            <a:r>
              <a:rPr lang="en-US" dirty="0"/>
              <a:t> </a:t>
            </a:r>
            <a:r>
              <a:rPr lang="en-IL" dirty="0">
                <a:solidFill>
                  <a:srgbClr val="0070C0"/>
                </a:solidFill>
              </a:rPr>
              <a:t>Patch VAE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1E3035-D5B9-EA48-B25B-A2561408B7F6}"/>
                  </a:ext>
                </a:extLst>
              </p:cNvPr>
              <p:cNvSpPr txBox="1"/>
              <p:nvPr/>
            </p:nvSpPr>
            <p:spPr>
              <a:xfrm>
                <a:off x="1223659" y="5404792"/>
                <a:ext cx="2479590" cy="461665"/>
              </a:xfrm>
              <a:prstGeom prst="rect">
                <a:avLst/>
              </a:prstGeom>
              <a:noFill/>
            </p:spPr>
            <p:txBody>
              <a:bodyPr wrap="square" rtlCol="0">
                <a:spAutoFit/>
              </a:bodyPr>
              <a:lstStyle/>
              <a:p>
                <a:pPr algn="ctr"/>
                <a:r>
                  <a:rPr lang="en-IL" sz="2400" dirty="0"/>
                  <a:t>LEVEL </a:t>
                </a:r>
                <a14:m>
                  <m:oMath xmlns:m="http://schemas.openxmlformats.org/officeDocument/2006/math">
                    <m:r>
                      <a:rPr lang="en-US" sz="2400" b="0" i="0" dirty="0" smtClean="0">
                        <a:solidFill>
                          <a:schemeClr val="tx1"/>
                        </a:solidFill>
                        <a:latin typeface="Cambria Math" panose="02040503050406030204" pitchFamily="18" charset="0"/>
                      </a:rPr>
                      <m:t>=</m:t>
                    </m:r>
                    <m:r>
                      <a:rPr lang="en-IL" sz="2400" i="1" dirty="0" smtClean="0">
                        <a:solidFill>
                          <a:srgbClr val="7030A0"/>
                        </a:solidFill>
                        <a:latin typeface="Cambria Math" panose="02040503050406030204" pitchFamily="18" charset="0"/>
                      </a:rPr>
                      <m:t>0</m:t>
                    </m:r>
                  </m:oMath>
                </a14:m>
                <a:endParaRPr lang="en-IL" sz="2400" dirty="0"/>
              </a:p>
            </p:txBody>
          </p:sp>
        </mc:Choice>
        <mc:Fallback xmlns="">
          <p:sp>
            <p:nvSpPr>
              <p:cNvPr id="11" name="TextBox 10">
                <a:extLst>
                  <a:ext uri="{FF2B5EF4-FFF2-40B4-BE49-F238E27FC236}">
                    <a16:creationId xmlns:a16="http://schemas.microsoft.com/office/drawing/2014/main" id="{161E3035-D5B9-EA48-B25B-A2561408B7F6}"/>
                  </a:ext>
                </a:extLst>
              </p:cNvPr>
              <p:cNvSpPr txBox="1">
                <a:spLocks noRot="1" noChangeAspect="1" noMove="1" noResize="1" noEditPoints="1" noAdjustHandles="1" noChangeArrowheads="1" noChangeShapeType="1" noTextEdit="1"/>
              </p:cNvSpPr>
              <p:nvPr/>
            </p:nvSpPr>
            <p:spPr>
              <a:xfrm>
                <a:off x="1223659" y="5404792"/>
                <a:ext cx="2479590" cy="461665"/>
              </a:xfrm>
              <a:prstGeom prst="rect">
                <a:avLst/>
              </a:prstGeom>
              <a:blipFill>
                <a:blip r:embed="rId6"/>
                <a:stretch>
                  <a:fillRect t="-10667" b="-30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88626F9-5D8F-47C3-A587-F8C6417205EE}"/>
                  </a:ext>
                </a:extLst>
              </p:cNvPr>
              <p:cNvSpPr txBox="1"/>
              <p:nvPr/>
            </p:nvSpPr>
            <p:spPr>
              <a:xfrm>
                <a:off x="8378103" y="5398225"/>
                <a:ext cx="2479590" cy="461665"/>
              </a:xfrm>
              <a:prstGeom prst="rect">
                <a:avLst/>
              </a:prstGeom>
              <a:noFill/>
            </p:spPr>
            <p:txBody>
              <a:bodyPr wrap="square" rtlCol="0">
                <a:spAutoFit/>
              </a:bodyPr>
              <a:lstStyle/>
              <a:p>
                <a:pPr algn="ctr"/>
                <a:r>
                  <a:rPr lang="en-IL" sz="2400" dirty="0"/>
                  <a:t>LEVEL </a:t>
                </a:r>
                <a14:m>
                  <m:oMath xmlns:m="http://schemas.openxmlformats.org/officeDocument/2006/math">
                    <m:r>
                      <a:rPr lang="en-US" sz="2400" b="0" i="0" dirty="0" smtClean="0">
                        <a:solidFill>
                          <a:schemeClr val="tx1"/>
                        </a:solidFill>
                        <a:latin typeface="Cambria Math" panose="02040503050406030204" pitchFamily="18" charset="0"/>
                      </a:rPr>
                      <m:t>=</m:t>
                    </m:r>
                    <m:r>
                      <a:rPr lang="en-US" sz="2400" b="0" i="1" dirty="0" smtClean="0">
                        <a:solidFill>
                          <a:srgbClr val="7030A0"/>
                        </a:solidFill>
                        <a:latin typeface="Cambria Math" panose="02040503050406030204" pitchFamily="18" charset="0"/>
                      </a:rPr>
                      <m:t>𝑁</m:t>
                    </m:r>
                  </m:oMath>
                </a14:m>
                <a:endParaRPr lang="en-IL" sz="2400" dirty="0"/>
              </a:p>
            </p:txBody>
          </p:sp>
        </mc:Choice>
        <mc:Fallback xmlns="">
          <p:sp>
            <p:nvSpPr>
              <p:cNvPr id="10" name="TextBox 9">
                <a:extLst>
                  <a:ext uri="{FF2B5EF4-FFF2-40B4-BE49-F238E27FC236}">
                    <a16:creationId xmlns:a16="http://schemas.microsoft.com/office/drawing/2014/main" id="{888626F9-5D8F-47C3-A587-F8C6417205EE}"/>
                  </a:ext>
                </a:extLst>
              </p:cNvPr>
              <p:cNvSpPr txBox="1">
                <a:spLocks noRot="1" noChangeAspect="1" noMove="1" noResize="1" noEditPoints="1" noAdjustHandles="1" noChangeArrowheads="1" noChangeShapeType="1" noTextEdit="1"/>
              </p:cNvSpPr>
              <p:nvPr/>
            </p:nvSpPr>
            <p:spPr>
              <a:xfrm>
                <a:off x="8378103" y="5398225"/>
                <a:ext cx="2479590" cy="461665"/>
              </a:xfrm>
              <a:prstGeom prst="rect">
                <a:avLst/>
              </a:prstGeom>
              <a:blipFill>
                <a:blip r:embed="rId7"/>
                <a:stretch>
                  <a:fillRect t="-10667" b="-30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6609A54-275E-4BB4-A2A9-0B9E3B5E7E28}"/>
                  </a:ext>
                </a:extLst>
              </p:cNvPr>
              <p:cNvSpPr txBox="1"/>
              <p:nvPr/>
            </p:nvSpPr>
            <p:spPr>
              <a:xfrm>
                <a:off x="-2377362" y="4236624"/>
                <a:ext cx="9920294" cy="584775"/>
              </a:xfrm>
              <a:prstGeom prst="rect">
                <a:avLst/>
              </a:prstGeom>
              <a:noFill/>
            </p:spPr>
            <p:txBody>
              <a:bodyPr wrap="square" rtlCol="0">
                <a:spAutoFit/>
              </a:bodyPr>
              <a:lstStyle/>
              <a:p>
                <a:pPr algn="ctr"/>
                <a14:m>
                  <m:oMath xmlns:m="http://schemas.openxmlformats.org/officeDocument/2006/math">
                    <m:sSup>
                      <m:sSupPr>
                        <m:ctrlPr>
                          <a:rPr lang="en-US" sz="3200" b="0" i="1" dirty="0" smtClean="0">
                            <a:solidFill>
                              <a:srgbClr val="0070C0"/>
                            </a:solidFill>
                            <a:latin typeface="Cambria Math" panose="02040503050406030204" pitchFamily="18" charset="0"/>
                          </a:rPr>
                        </m:ctrlPr>
                      </m:sSup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e>
                      <m:sup>
                        <m:r>
                          <a:rPr lang="en-US" sz="3200" b="0" i="1" dirty="0" smtClean="0">
                            <a:solidFill>
                              <a:srgbClr val="0070C0"/>
                            </a:solidFill>
                            <a:latin typeface="Cambria Math" panose="02040503050406030204" pitchFamily="18" charset="0"/>
                          </a:rPr>
                          <m:t>0</m:t>
                        </m:r>
                      </m:sup>
                    </m:sSup>
                  </m:oMath>
                </a14:m>
                <a:r>
                  <a:rPr lang="en-US" sz="3200" dirty="0"/>
                  <a:t>(Generated)</a:t>
                </a:r>
                <a:endParaRPr lang="en-IL" sz="3200" dirty="0"/>
              </a:p>
            </p:txBody>
          </p:sp>
        </mc:Choice>
        <mc:Fallback xmlns="">
          <p:sp>
            <p:nvSpPr>
              <p:cNvPr id="12" name="TextBox 11">
                <a:extLst>
                  <a:ext uri="{FF2B5EF4-FFF2-40B4-BE49-F238E27FC236}">
                    <a16:creationId xmlns:a16="http://schemas.microsoft.com/office/drawing/2014/main" id="{06609A54-275E-4BB4-A2A9-0B9E3B5E7E28}"/>
                  </a:ext>
                </a:extLst>
              </p:cNvPr>
              <p:cNvSpPr txBox="1">
                <a:spLocks noRot="1" noChangeAspect="1" noMove="1" noResize="1" noEditPoints="1" noAdjustHandles="1" noChangeArrowheads="1" noChangeShapeType="1" noTextEdit="1"/>
              </p:cNvSpPr>
              <p:nvPr/>
            </p:nvSpPr>
            <p:spPr>
              <a:xfrm>
                <a:off x="-2377362" y="4236624"/>
                <a:ext cx="9920294" cy="584775"/>
              </a:xfrm>
              <a:prstGeom prst="rect">
                <a:avLst/>
              </a:prstGeom>
              <a:blipFill>
                <a:blip r:embed="rId8"/>
                <a:stretch>
                  <a:fillRect t="-12500" b="-3437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26519A-3E86-4E81-9DA3-6DE9C4DED2F1}"/>
                  </a:ext>
                </a:extLst>
              </p:cNvPr>
              <p:cNvSpPr txBox="1"/>
              <p:nvPr/>
            </p:nvSpPr>
            <p:spPr>
              <a:xfrm>
                <a:off x="-2377362" y="3680152"/>
                <a:ext cx="9920294" cy="584775"/>
              </a:xfrm>
              <a:prstGeom prst="rect">
                <a:avLst/>
              </a:prstGeom>
              <a:noFill/>
            </p:spPr>
            <p:txBody>
              <a:bodyPr wrap="square" rtlCol="0">
                <a:spAutoFit/>
              </a:bodyPr>
              <a:lstStyle/>
              <a:p>
                <a:pPr algn="ctr"/>
                <a14:m>
                  <m:oMath xmlns:m="http://schemas.openxmlformats.org/officeDocument/2006/math">
                    <m:sSup>
                      <m:sSupPr>
                        <m:ctrlPr>
                          <a:rPr lang="en-US" sz="3200" b="0" i="1" dirty="0" smtClean="0">
                            <a:solidFill>
                              <a:srgbClr val="0070C0"/>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dirty="0" smtClean="0">
                            <a:solidFill>
                              <a:srgbClr val="0070C0"/>
                            </a:solidFill>
                            <a:latin typeface="Cambria Math" panose="02040503050406030204" pitchFamily="18" charset="0"/>
                          </a:rPr>
                          <m:t>0</m:t>
                        </m:r>
                      </m:sup>
                    </m:sSup>
                  </m:oMath>
                </a14:m>
                <a:r>
                  <a:rPr lang="en-US" sz="3200" dirty="0">
                    <a:solidFill>
                      <a:schemeClr val="tx1">
                        <a:lumMod val="50000"/>
                        <a:lumOff val="50000"/>
                      </a:schemeClr>
                    </a:solidFill>
                  </a:rPr>
                  <a:t> </a:t>
                </a:r>
                <a:r>
                  <a:rPr lang="en-US" sz="3200" dirty="0"/>
                  <a:t>(Real)</a:t>
                </a:r>
                <a:endParaRPr lang="en-IL" sz="3200" dirty="0"/>
              </a:p>
            </p:txBody>
          </p:sp>
        </mc:Choice>
        <mc:Fallback xmlns="">
          <p:sp>
            <p:nvSpPr>
              <p:cNvPr id="13" name="TextBox 12">
                <a:extLst>
                  <a:ext uri="{FF2B5EF4-FFF2-40B4-BE49-F238E27FC236}">
                    <a16:creationId xmlns:a16="http://schemas.microsoft.com/office/drawing/2014/main" id="{9D26519A-3E86-4E81-9DA3-6DE9C4DED2F1}"/>
                  </a:ext>
                </a:extLst>
              </p:cNvPr>
              <p:cNvSpPr txBox="1">
                <a:spLocks noRot="1" noChangeAspect="1" noMove="1" noResize="1" noEditPoints="1" noAdjustHandles="1" noChangeArrowheads="1" noChangeShapeType="1" noTextEdit="1"/>
              </p:cNvSpPr>
              <p:nvPr/>
            </p:nvSpPr>
            <p:spPr>
              <a:xfrm>
                <a:off x="-2377362" y="3680152"/>
                <a:ext cx="9920294" cy="584775"/>
              </a:xfrm>
              <a:prstGeom prst="rect">
                <a:avLst/>
              </a:prstGeom>
              <a:blipFill>
                <a:blip r:embed="rId9"/>
                <a:stretch>
                  <a:fillRect t="-12500" b="-34375"/>
                </a:stretch>
              </a:blipFill>
            </p:spPr>
            <p:txBody>
              <a:bodyPr/>
              <a:lstStyle/>
              <a:p>
                <a:r>
                  <a:rPr lang="LID4096">
                    <a:noFill/>
                  </a:rPr>
                  <a:t> </a:t>
                </a:r>
              </a:p>
            </p:txBody>
          </p:sp>
        </mc:Fallback>
      </mc:AlternateContent>
      <p:sp>
        <p:nvSpPr>
          <p:cNvPr id="14" name="TextBox 13">
            <a:extLst>
              <a:ext uri="{FF2B5EF4-FFF2-40B4-BE49-F238E27FC236}">
                <a16:creationId xmlns:a16="http://schemas.microsoft.com/office/drawing/2014/main" id="{9511C119-EED8-4D46-89EF-13AA12C2B58C}"/>
              </a:ext>
            </a:extLst>
          </p:cNvPr>
          <p:cNvSpPr txBox="1"/>
          <p:nvPr/>
        </p:nvSpPr>
        <p:spPr>
          <a:xfrm>
            <a:off x="-2377362" y="1818796"/>
            <a:ext cx="9920294" cy="1569660"/>
          </a:xfrm>
          <a:prstGeom prst="rect">
            <a:avLst/>
          </a:prstGeom>
          <a:noFill/>
        </p:spPr>
        <p:txBody>
          <a:bodyPr wrap="square" rtlCol="0">
            <a:spAutoFit/>
          </a:bodyPr>
          <a:lstStyle/>
          <a:p>
            <a:pPr algn="ctr"/>
            <a:r>
              <a:rPr lang="en-US" sz="3200" dirty="0">
                <a:solidFill>
                  <a:schemeClr val="tx1">
                    <a:lumMod val="50000"/>
                    <a:lumOff val="50000"/>
                  </a:schemeClr>
                </a:solidFill>
              </a:rPr>
              <a:t>Coarsest scale:</a:t>
            </a:r>
          </a:p>
          <a:p>
            <a:pPr algn="ctr"/>
            <a:r>
              <a:rPr lang="en-US" sz="3200" dirty="0">
                <a:solidFill>
                  <a:srgbClr val="00B050"/>
                </a:solidFill>
              </a:rPr>
              <a:t>Low</a:t>
            </a:r>
            <a:r>
              <a:rPr lang="en-US" sz="3200" dirty="0">
                <a:solidFill>
                  <a:schemeClr val="tx1">
                    <a:lumMod val="50000"/>
                    <a:lumOff val="50000"/>
                  </a:schemeClr>
                </a:solidFill>
              </a:rPr>
              <a:t> resolution</a:t>
            </a:r>
          </a:p>
          <a:p>
            <a:pPr algn="ctr"/>
            <a:r>
              <a:rPr lang="en-US" sz="3200" dirty="0">
                <a:solidFill>
                  <a:schemeClr val="tx1">
                    <a:lumMod val="50000"/>
                    <a:lumOff val="50000"/>
                  </a:schemeClr>
                </a:solidFill>
              </a:rPr>
              <a:t>and frame rate</a:t>
            </a:r>
          </a:p>
        </p:txBody>
      </p:sp>
      <p:sp>
        <p:nvSpPr>
          <p:cNvPr id="15" name="TextBox 14">
            <a:extLst>
              <a:ext uri="{FF2B5EF4-FFF2-40B4-BE49-F238E27FC236}">
                <a16:creationId xmlns:a16="http://schemas.microsoft.com/office/drawing/2014/main" id="{757EC08C-589E-4340-9EDA-DC10D823460A}"/>
              </a:ext>
            </a:extLst>
          </p:cNvPr>
          <p:cNvSpPr txBox="1"/>
          <p:nvPr/>
        </p:nvSpPr>
        <p:spPr>
          <a:xfrm>
            <a:off x="4657751" y="1806270"/>
            <a:ext cx="9920294" cy="1569660"/>
          </a:xfrm>
          <a:prstGeom prst="rect">
            <a:avLst/>
          </a:prstGeom>
          <a:noFill/>
        </p:spPr>
        <p:txBody>
          <a:bodyPr wrap="square" rtlCol="0">
            <a:spAutoFit/>
          </a:bodyPr>
          <a:lstStyle/>
          <a:p>
            <a:pPr algn="ctr"/>
            <a:r>
              <a:rPr lang="en-US" sz="3200" dirty="0">
                <a:solidFill>
                  <a:schemeClr val="tx1">
                    <a:lumMod val="50000"/>
                    <a:lumOff val="50000"/>
                  </a:schemeClr>
                </a:solidFill>
              </a:rPr>
              <a:t>Finest scale:</a:t>
            </a:r>
          </a:p>
          <a:p>
            <a:pPr algn="ctr"/>
            <a:r>
              <a:rPr lang="en-US" sz="3200" dirty="0">
                <a:solidFill>
                  <a:srgbClr val="FF0000"/>
                </a:solidFill>
              </a:rPr>
              <a:t>High</a:t>
            </a:r>
            <a:r>
              <a:rPr lang="en-US" sz="3200" dirty="0">
                <a:solidFill>
                  <a:schemeClr val="tx1">
                    <a:lumMod val="50000"/>
                    <a:lumOff val="50000"/>
                  </a:schemeClr>
                </a:solidFill>
              </a:rPr>
              <a:t> resolution</a:t>
            </a:r>
          </a:p>
          <a:p>
            <a:pPr algn="ctr"/>
            <a:r>
              <a:rPr lang="en-US" sz="3200" dirty="0">
                <a:solidFill>
                  <a:schemeClr val="tx1">
                    <a:lumMod val="50000"/>
                    <a:lumOff val="50000"/>
                  </a:schemeClr>
                </a:solidFill>
              </a:rPr>
              <a:t>and frame rate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25D8C08-050D-4521-9E92-7CFAA5678D5D}"/>
                  </a:ext>
                </a:extLst>
              </p:cNvPr>
              <p:cNvSpPr txBox="1"/>
              <p:nvPr/>
            </p:nvSpPr>
            <p:spPr>
              <a:xfrm>
                <a:off x="4551604" y="4238712"/>
                <a:ext cx="9920294" cy="584775"/>
              </a:xfrm>
              <a:prstGeom prst="rect">
                <a:avLst/>
              </a:prstGeom>
              <a:noFill/>
            </p:spPr>
            <p:txBody>
              <a:bodyPr wrap="square" rtlCol="0">
                <a:spAutoFit/>
              </a:bodyPr>
              <a:lstStyle/>
              <a:p>
                <a:pPr algn="ctr"/>
                <a14:m>
                  <m:oMath xmlns:m="http://schemas.openxmlformats.org/officeDocument/2006/math">
                    <m:sSup>
                      <m:sSupPr>
                        <m:ctrlPr>
                          <a:rPr lang="en-US" sz="3200" b="0" i="1" dirty="0" smtClean="0">
                            <a:solidFill>
                              <a:srgbClr val="0070C0"/>
                            </a:solidFill>
                            <a:latin typeface="Cambria Math" panose="02040503050406030204" pitchFamily="18" charset="0"/>
                          </a:rPr>
                        </m:ctrlPr>
                      </m:sSup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e>
                      <m:sup>
                        <m:r>
                          <a:rPr lang="en-US" sz="3200" b="0" i="1" dirty="0" smtClean="0">
                            <a:solidFill>
                              <a:srgbClr val="0070C0"/>
                            </a:solidFill>
                            <a:latin typeface="Cambria Math" panose="02040503050406030204" pitchFamily="18" charset="0"/>
                          </a:rPr>
                          <m:t>𝑁</m:t>
                        </m:r>
                      </m:sup>
                    </m:sSup>
                  </m:oMath>
                </a14:m>
                <a:r>
                  <a:rPr lang="en-US" sz="3200" dirty="0"/>
                  <a:t>(Generated)</a:t>
                </a:r>
                <a:endParaRPr lang="en-IL" sz="3200" dirty="0"/>
              </a:p>
            </p:txBody>
          </p:sp>
        </mc:Choice>
        <mc:Fallback xmlns="">
          <p:sp>
            <p:nvSpPr>
              <p:cNvPr id="16" name="TextBox 15">
                <a:extLst>
                  <a:ext uri="{FF2B5EF4-FFF2-40B4-BE49-F238E27FC236}">
                    <a16:creationId xmlns:a16="http://schemas.microsoft.com/office/drawing/2014/main" id="{C25D8C08-050D-4521-9E92-7CFAA5678D5D}"/>
                  </a:ext>
                </a:extLst>
              </p:cNvPr>
              <p:cNvSpPr txBox="1">
                <a:spLocks noRot="1" noChangeAspect="1" noMove="1" noResize="1" noEditPoints="1" noAdjustHandles="1" noChangeArrowheads="1" noChangeShapeType="1" noTextEdit="1"/>
              </p:cNvSpPr>
              <p:nvPr/>
            </p:nvSpPr>
            <p:spPr>
              <a:xfrm>
                <a:off x="4551604" y="4238712"/>
                <a:ext cx="9920294" cy="584775"/>
              </a:xfrm>
              <a:prstGeom prst="rect">
                <a:avLst/>
              </a:prstGeom>
              <a:blipFill>
                <a:blip r:embed="rId10"/>
                <a:stretch>
                  <a:fillRect t="-12500" b="-3437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1C0EFB-4CB4-4644-A0C2-4FBA9540391A}"/>
                  </a:ext>
                </a:extLst>
              </p:cNvPr>
              <p:cNvSpPr txBox="1"/>
              <p:nvPr/>
            </p:nvSpPr>
            <p:spPr>
              <a:xfrm>
                <a:off x="4551604" y="3682240"/>
                <a:ext cx="9920294" cy="584775"/>
              </a:xfrm>
              <a:prstGeom prst="rect">
                <a:avLst/>
              </a:prstGeom>
              <a:noFill/>
            </p:spPr>
            <p:txBody>
              <a:bodyPr wrap="square" rtlCol="0">
                <a:spAutoFit/>
              </a:bodyPr>
              <a:lstStyle/>
              <a:p>
                <a:pPr algn="ctr"/>
                <a14:m>
                  <m:oMath xmlns:m="http://schemas.openxmlformats.org/officeDocument/2006/math">
                    <m:sSup>
                      <m:sSupPr>
                        <m:ctrlPr>
                          <a:rPr lang="en-US" sz="3200" b="0" i="1" dirty="0" smtClean="0">
                            <a:solidFill>
                              <a:srgbClr val="0070C0"/>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dirty="0" smtClean="0">
                            <a:solidFill>
                              <a:srgbClr val="0070C0"/>
                            </a:solidFill>
                            <a:latin typeface="Cambria Math" panose="02040503050406030204" pitchFamily="18" charset="0"/>
                          </a:rPr>
                          <m:t>𝑁</m:t>
                        </m:r>
                      </m:sup>
                    </m:sSup>
                  </m:oMath>
                </a14:m>
                <a:r>
                  <a:rPr lang="en-US" sz="3200" dirty="0">
                    <a:solidFill>
                      <a:schemeClr val="tx1">
                        <a:lumMod val="50000"/>
                        <a:lumOff val="50000"/>
                      </a:schemeClr>
                    </a:solidFill>
                  </a:rPr>
                  <a:t> </a:t>
                </a:r>
                <a:r>
                  <a:rPr lang="en-US" sz="3200" dirty="0"/>
                  <a:t>(Real)</a:t>
                </a:r>
                <a:endParaRPr lang="en-IL" sz="3200" dirty="0"/>
              </a:p>
            </p:txBody>
          </p:sp>
        </mc:Choice>
        <mc:Fallback xmlns="">
          <p:sp>
            <p:nvSpPr>
              <p:cNvPr id="17" name="TextBox 16">
                <a:extLst>
                  <a:ext uri="{FF2B5EF4-FFF2-40B4-BE49-F238E27FC236}">
                    <a16:creationId xmlns:a16="http://schemas.microsoft.com/office/drawing/2014/main" id="{601C0EFB-4CB4-4644-A0C2-4FBA9540391A}"/>
                  </a:ext>
                </a:extLst>
              </p:cNvPr>
              <p:cNvSpPr txBox="1">
                <a:spLocks noRot="1" noChangeAspect="1" noMove="1" noResize="1" noEditPoints="1" noAdjustHandles="1" noChangeArrowheads="1" noChangeShapeType="1" noTextEdit="1"/>
              </p:cNvSpPr>
              <p:nvPr/>
            </p:nvSpPr>
            <p:spPr>
              <a:xfrm>
                <a:off x="4551604" y="3682240"/>
                <a:ext cx="9920294" cy="584775"/>
              </a:xfrm>
              <a:prstGeom prst="rect">
                <a:avLst/>
              </a:prstGeom>
              <a:blipFill>
                <a:blip r:embed="rId11"/>
                <a:stretch>
                  <a:fillRect t="-12500" b="-34375"/>
                </a:stretch>
              </a:blipFill>
            </p:spPr>
            <p:txBody>
              <a:bodyPr/>
              <a:lstStyle/>
              <a:p>
                <a:r>
                  <a:rPr lang="LID4096">
                    <a:noFill/>
                  </a:rPr>
                  <a:t> </a:t>
                </a:r>
              </a:p>
            </p:txBody>
          </p:sp>
        </mc:Fallback>
      </mc:AlternateContent>
      <p:cxnSp>
        <p:nvCxnSpPr>
          <p:cNvPr id="6" name="Straight Arrow Connector 5">
            <a:extLst>
              <a:ext uri="{FF2B5EF4-FFF2-40B4-BE49-F238E27FC236}">
                <a16:creationId xmlns:a16="http://schemas.microsoft.com/office/drawing/2014/main" id="{A28FA7AB-E642-4C62-8F41-8CD6962883F4}"/>
              </a:ext>
            </a:extLst>
          </p:cNvPr>
          <p:cNvCxnSpPr/>
          <p:nvPr/>
        </p:nvCxnSpPr>
        <p:spPr>
          <a:xfrm>
            <a:off x="4551604" y="3680152"/>
            <a:ext cx="29913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7439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2D4-E54A-144F-8C63-BF2C1DC5F434}"/>
              </a:ext>
            </a:extLst>
          </p:cNvPr>
          <p:cNvSpPr>
            <a:spLocks noGrp="1"/>
          </p:cNvSpPr>
          <p:nvPr>
            <p:ph type="title"/>
          </p:nvPr>
        </p:nvSpPr>
        <p:spPr/>
        <p:txBody>
          <a:bodyPr/>
          <a:lstStyle/>
          <a:p>
            <a:r>
              <a:rPr lang="en-IL" dirty="0"/>
              <a:t>Proposed Approach: </a:t>
            </a:r>
            <a:r>
              <a:rPr lang="en-US" dirty="0">
                <a:solidFill>
                  <a:schemeClr val="bg1">
                    <a:lumMod val="50000"/>
                  </a:schemeClr>
                </a:solidFill>
              </a:rPr>
              <a:t>Hierarchical</a:t>
            </a:r>
            <a:r>
              <a:rPr lang="en-US" dirty="0"/>
              <a:t> </a:t>
            </a:r>
            <a:r>
              <a:rPr lang="en-IL" dirty="0">
                <a:solidFill>
                  <a:srgbClr val="0070C0"/>
                </a:solidFill>
              </a:rPr>
              <a:t>Patch VAE</a:t>
            </a:r>
          </a:p>
        </p:txBody>
      </p:sp>
      <p:pic>
        <p:nvPicPr>
          <p:cNvPr id="4" name="Picture 2">
            <a:extLst>
              <a:ext uri="{FF2B5EF4-FFF2-40B4-BE49-F238E27FC236}">
                <a16:creationId xmlns:a16="http://schemas.microsoft.com/office/drawing/2014/main" id="{0CBACF3B-584C-CF42-9784-A115EF833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061" b="51901"/>
          <a:stretch/>
        </p:blipFill>
        <p:spPr bwMode="auto">
          <a:xfrm>
            <a:off x="3173627" y="2266457"/>
            <a:ext cx="5844746" cy="23250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1E3035-D5B9-EA48-B25B-A2561408B7F6}"/>
                  </a:ext>
                </a:extLst>
              </p:cNvPr>
              <p:cNvSpPr txBox="1"/>
              <p:nvPr/>
            </p:nvSpPr>
            <p:spPr>
              <a:xfrm>
                <a:off x="4856205" y="6031210"/>
                <a:ext cx="2479590" cy="461665"/>
              </a:xfrm>
              <a:prstGeom prst="rect">
                <a:avLst/>
              </a:prstGeom>
              <a:noFill/>
            </p:spPr>
            <p:txBody>
              <a:bodyPr wrap="square" rtlCol="0">
                <a:spAutoFit/>
              </a:bodyPr>
              <a:lstStyle/>
              <a:p>
                <a:pPr algn="ctr"/>
                <a:r>
                  <a:rPr lang="en-IL" sz="2400" dirty="0"/>
                  <a:t>LEVEL </a:t>
                </a:r>
                <a14:m>
                  <m:oMath xmlns:m="http://schemas.openxmlformats.org/officeDocument/2006/math">
                    <m:r>
                      <a:rPr lang="en-US" sz="2400" b="0" i="0" dirty="0" smtClean="0">
                        <a:solidFill>
                          <a:schemeClr val="tx1"/>
                        </a:solidFill>
                        <a:latin typeface="Cambria Math" panose="02040503050406030204" pitchFamily="18" charset="0"/>
                      </a:rPr>
                      <m:t>=</m:t>
                    </m:r>
                    <m:r>
                      <a:rPr lang="en-IL" sz="2400" i="1" dirty="0" smtClean="0">
                        <a:solidFill>
                          <a:srgbClr val="7030A0"/>
                        </a:solidFill>
                        <a:latin typeface="Cambria Math" panose="02040503050406030204" pitchFamily="18" charset="0"/>
                      </a:rPr>
                      <m:t>0</m:t>
                    </m:r>
                  </m:oMath>
                </a14:m>
                <a:endParaRPr lang="en-IL" sz="2400" dirty="0"/>
              </a:p>
            </p:txBody>
          </p:sp>
        </mc:Choice>
        <mc:Fallback xmlns="">
          <p:sp>
            <p:nvSpPr>
              <p:cNvPr id="11" name="TextBox 10">
                <a:extLst>
                  <a:ext uri="{FF2B5EF4-FFF2-40B4-BE49-F238E27FC236}">
                    <a16:creationId xmlns:a16="http://schemas.microsoft.com/office/drawing/2014/main" id="{161E3035-D5B9-EA48-B25B-A2561408B7F6}"/>
                  </a:ext>
                </a:extLst>
              </p:cNvPr>
              <p:cNvSpPr txBox="1">
                <a:spLocks noRot="1" noChangeAspect="1" noMove="1" noResize="1" noEditPoints="1" noAdjustHandles="1" noChangeArrowheads="1" noChangeShapeType="1" noTextEdit="1"/>
              </p:cNvSpPr>
              <p:nvPr/>
            </p:nvSpPr>
            <p:spPr>
              <a:xfrm>
                <a:off x="4856205" y="6031210"/>
                <a:ext cx="2479590" cy="461665"/>
              </a:xfrm>
              <a:prstGeom prst="rect">
                <a:avLst/>
              </a:prstGeom>
              <a:blipFill>
                <a:blip r:embed="rId6"/>
                <a:stretch>
                  <a:fillRect t="-8108" b="-29730"/>
                </a:stretch>
              </a:blipFill>
            </p:spPr>
            <p:txBody>
              <a:bodyPr/>
              <a:lstStyle/>
              <a:p>
                <a:r>
                  <a:rPr lang="en-IL">
                    <a:noFill/>
                  </a:rPr>
                  <a:t> </a:t>
                </a:r>
              </a:p>
            </p:txBody>
          </p:sp>
        </mc:Fallback>
      </mc:AlternateContent>
      <p:sp>
        <p:nvSpPr>
          <p:cNvPr id="5" name="Rectangle 4">
            <a:extLst>
              <a:ext uri="{FF2B5EF4-FFF2-40B4-BE49-F238E27FC236}">
                <a16:creationId xmlns:a16="http://schemas.microsoft.com/office/drawing/2014/main" id="{7CA946D2-2F6A-49CD-B8FB-74C95D29D151}"/>
              </a:ext>
            </a:extLst>
          </p:cNvPr>
          <p:cNvSpPr/>
          <p:nvPr/>
        </p:nvSpPr>
        <p:spPr>
          <a:xfrm>
            <a:off x="3757808" y="2275463"/>
            <a:ext cx="5348614" cy="2307075"/>
          </a:xfrm>
          <a:prstGeom prst="rect">
            <a:avLst/>
          </a:prstGeom>
          <a:noFill/>
          <a:ln w="38100">
            <a:solidFill>
              <a:srgbClr val="7030A0"/>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Picture 2">
            <a:extLst>
              <a:ext uri="{FF2B5EF4-FFF2-40B4-BE49-F238E27FC236}">
                <a16:creationId xmlns:a16="http://schemas.microsoft.com/office/drawing/2014/main" id="{0A15BAD9-BED2-42F7-8AFE-729FD8B0FB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75" t="3559" r="63212" b="82893"/>
          <a:stretch/>
        </p:blipFill>
        <p:spPr bwMode="auto">
          <a:xfrm>
            <a:off x="7290148" y="2851232"/>
            <a:ext cx="164752" cy="106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78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2D4-E54A-144F-8C63-BF2C1DC5F434}"/>
              </a:ext>
            </a:extLst>
          </p:cNvPr>
          <p:cNvSpPr>
            <a:spLocks noGrp="1"/>
          </p:cNvSpPr>
          <p:nvPr>
            <p:ph type="title"/>
          </p:nvPr>
        </p:nvSpPr>
        <p:spPr/>
        <p:txBody>
          <a:bodyPr/>
          <a:lstStyle/>
          <a:p>
            <a:r>
              <a:rPr lang="en-IL" dirty="0"/>
              <a:t>Proposed Approach: </a:t>
            </a:r>
            <a:r>
              <a:rPr lang="en-US" dirty="0">
                <a:solidFill>
                  <a:schemeClr val="bg1">
                    <a:lumMod val="50000"/>
                  </a:schemeClr>
                </a:solidFill>
              </a:rPr>
              <a:t>Hierarchical</a:t>
            </a:r>
            <a:r>
              <a:rPr lang="en-US" dirty="0"/>
              <a:t> </a:t>
            </a:r>
            <a:r>
              <a:rPr lang="en-IL" dirty="0">
                <a:solidFill>
                  <a:srgbClr val="0070C0"/>
                </a:solidFill>
              </a:rPr>
              <a:t>Patch VAE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1E3035-D5B9-EA48-B25B-A2561408B7F6}"/>
                  </a:ext>
                </a:extLst>
              </p:cNvPr>
              <p:cNvSpPr txBox="1"/>
              <p:nvPr/>
            </p:nvSpPr>
            <p:spPr>
              <a:xfrm>
                <a:off x="4856205" y="6031210"/>
                <a:ext cx="2479590" cy="461665"/>
              </a:xfrm>
              <a:prstGeom prst="rect">
                <a:avLst/>
              </a:prstGeom>
              <a:noFill/>
            </p:spPr>
            <p:txBody>
              <a:bodyPr wrap="square" rtlCol="0">
                <a:spAutoFit/>
              </a:bodyPr>
              <a:lstStyle/>
              <a:p>
                <a:pPr algn="ctr"/>
                <a:r>
                  <a:rPr lang="en-IL" sz="2400" dirty="0"/>
                  <a:t>LEVEL </a:t>
                </a:r>
                <a14:m>
                  <m:oMath xmlns:m="http://schemas.openxmlformats.org/officeDocument/2006/math">
                    <m:r>
                      <a:rPr lang="en-US" sz="2400" b="0" i="0" dirty="0" smtClean="0">
                        <a:solidFill>
                          <a:schemeClr val="tx1"/>
                        </a:solidFill>
                        <a:latin typeface="Cambria Math" panose="02040503050406030204" pitchFamily="18" charset="0"/>
                      </a:rPr>
                      <m:t>=</m:t>
                    </m:r>
                    <m:r>
                      <a:rPr lang="en-IL" sz="2400" i="1" dirty="0" smtClean="0">
                        <a:solidFill>
                          <a:srgbClr val="7030A0"/>
                        </a:solidFill>
                        <a:latin typeface="Cambria Math" panose="02040503050406030204" pitchFamily="18" charset="0"/>
                      </a:rPr>
                      <m:t>0</m:t>
                    </m:r>
                  </m:oMath>
                </a14:m>
                <a:endParaRPr lang="en-IL" sz="2400" dirty="0"/>
              </a:p>
            </p:txBody>
          </p:sp>
        </mc:Choice>
        <mc:Fallback xmlns="">
          <p:sp>
            <p:nvSpPr>
              <p:cNvPr id="11" name="TextBox 10">
                <a:extLst>
                  <a:ext uri="{FF2B5EF4-FFF2-40B4-BE49-F238E27FC236}">
                    <a16:creationId xmlns:a16="http://schemas.microsoft.com/office/drawing/2014/main" id="{161E3035-D5B9-EA48-B25B-A2561408B7F6}"/>
                  </a:ext>
                </a:extLst>
              </p:cNvPr>
              <p:cNvSpPr txBox="1">
                <a:spLocks noRot="1" noChangeAspect="1" noMove="1" noResize="1" noEditPoints="1" noAdjustHandles="1" noChangeArrowheads="1" noChangeShapeType="1" noTextEdit="1"/>
              </p:cNvSpPr>
              <p:nvPr/>
            </p:nvSpPr>
            <p:spPr>
              <a:xfrm>
                <a:off x="4856205" y="6031210"/>
                <a:ext cx="2479590" cy="461665"/>
              </a:xfrm>
              <a:prstGeom prst="rect">
                <a:avLst/>
              </a:prstGeom>
              <a:blipFill>
                <a:blip r:embed="rId6"/>
                <a:stretch>
                  <a:fillRect t="-8108" b="-29730"/>
                </a:stretch>
              </a:blipFill>
            </p:spPr>
            <p:txBody>
              <a:bodyPr/>
              <a:lstStyle/>
              <a:p>
                <a:r>
                  <a:rPr lang="en-IL">
                    <a:noFill/>
                  </a:rPr>
                  <a:t> </a:t>
                </a:r>
              </a:p>
            </p:txBody>
          </p:sp>
        </mc:Fallback>
      </mc:AlternateContent>
      <p:pic>
        <p:nvPicPr>
          <p:cNvPr id="6" name="Picture 5" descr="A picture containing game, room, person&#10;&#10;Description automatically generated">
            <a:extLst>
              <a:ext uri="{FF2B5EF4-FFF2-40B4-BE49-F238E27FC236}">
                <a16:creationId xmlns:a16="http://schemas.microsoft.com/office/drawing/2014/main" id="{8321B572-60E9-40C4-A042-9CF4CFE0FD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1099" y="1900024"/>
            <a:ext cx="8249801" cy="3057952"/>
          </a:xfrm>
          <a:prstGeom prst="rect">
            <a:avLst/>
          </a:prstGeom>
        </p:spPr>
      </p:pic>
    </p:spTree>
    <p:extLst>
      <p:ext uri="{BB962C8B-B14F-4D97-AF65-F5344CB8AC3E}">
        <p14:creationId xmlns:p14="http://schemas.microsoft.com/office/powerpoint/2010/main" val="2917325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2D4-E54A-144F-8C63-BF2C1DC5F434}"/>
              </a:ext>
            </a:extLst>
          </p:cNvPr>
          <p:cNvSpPr>
            <a:spLocks noGrp="1"/>
          </p:cNvSpPr>
          <p:nvPr>
            <p:ph type="title"/>
          </p:nvPr>
        </p:nvSpPr>
        <p:spPr/>
        <p:txBody>
          <a:bodyPr/>
          <a:lstStyle/>
          <a:p>
            <a:r>
              <a:rPr lang="en-IL" dirty="0"/>
              <a:t>Proposed Approach: </a:t>
            </a:r>
            <a:r>
              <a:rPr lang="en-US" dirty="0">
                <a:solidFill>
                  <a:schemeClr val="bg1">
                    <a:lumMod val="50000"/>
                  </a:schemeClr>
                </a:solidFill>
              </a:rPr>
              <a:t>Hierarchical</a:t>
            </a:r>
            <a:r>
              <a:rPr lang="en-US" dirty="0"/>
              <a:t> </a:t>
            </a:r>
            <a:r>
              <a:rPr lang="en-IL" dirty="0">
                <a:solidFill>
                  <a:srgbClr val="0070C0"/>
                </a:solidFill>
              </a:rPr>
              <a:t>Patch VAE</a:t>
            </a:r>
          </a:p>
        </p:txBody>
      </p:sp>
      <p:pic>
        <p:nvPicPr>
          <p:cNvPr id="4" name="Picture 2">
            <a:extLst>
              <a:ext uri="{FF2B5EF4-FFF2-40B4-BE49-F238E27FC236}">
                <a16:creationId xmlns:a16="http://schemas.microsoft.com/office/drawing/2014/main" id="{0CBACF3B-584C-CF42-9784-A115EF833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7" b="51901"/>
          <a:stretch/>
        </p:blipFill>
        <p:spPr bwMode="auto">
          <a:xfrm>
            <a:off x="0" y="2266457"/>
            <a:ext cx="12154587" cy="23250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2EC97C-966F-BD4C-8594-4F8BB0F8284D}"/>
              </a:ext>
            </a:extLst>
          </p:cNvPr>
          <p:cNvSpPr/>
          <p:nvPr/>
        </p:nvSpPr>
        <p:spPr>
          <a:xfrm>
            <a:off x="4271210" y="2266456"/>
            <a:ext cx="1570789" cy="23250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ounded Rectangle 5">
            <a:extLst>
              <a:ext uri="{FF2B5EF4-FFF2-40B4-BE49-F238E27FC236}">
                <a16:creationId xmlns:a16="http://schemas.microsoft.com/office/drawing/2014/main" id="{BBF52A1E-E6B6-2847-875E-380FA0047057}"/>
              </a:ext>
            </a:extLst>
          </p:cNvPr>
          <p:cNvSpPr/>
          <p:nvPr/>
        </p:nvSpPr>
        <p:spPr>
          <a:xfrm>
            <a:off x="5886623" y="2275463"/>
            <a:ext cx="2190575" cy="2148255"/>
          </a:xfrm>
          <a:prstGeom prst="round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1EBF7347-AF70-1C49-9823-86649DF4DFA6}"/>
              </a:ext>
            </a:extLst>
          </p:cNvPr>
          <p:cNvSpPr/>
          <p:nvPr/>
        </p:nvSpPr>
        <p:spPr>
          <a:xfrm>
            <a:off x="8077199" y="2266455"/>
            <a:ext cx="4077387" cy="23250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C5A07-C92C-4443-BC45-3FEF7D57A00F}"/>
                  </a:ext>
                </a:extLst>
              </p:cNvPr>
              <p:cNvSpPr txBox="1"/>
              <p:nvPr/>
            </p:nvSpPr>
            <p:spPr>
              <a:xfrm>
                <a:off x="1217606" y="1690688"/>
                <a:ext cx="9920294" cy="584775"/>
              </a:xfrm>
              <a:prstGeom prst="rect">
                <a:avLst/>
              </a:prstGeom>
              <a:noFill/>
            </p:spPr>
            <p:txBody>
              <a:bodyPr wrap="square" rtlCol="0">
                <a:spAutoFit/>
              </a:bodyPr>
              <a:lstStyle/>
              <a:p>
                <a:pPr algn="ctr"/>
                <a:r>
                  <a:rPr lang="en-US" sz="3200" dirty="0">
                    <a:solidFill>
                      <a:schemeClr val="tx1">
                        <a:lumMod val="50000"/>
                        <a:lumOff val="50000"/>
                      </a:schemeClr>
                    </a:solidFill>
                  </a:rPr>
                  <a:t>Up-sampling block - </a:t>
                </a:r>
                <a14:m>
                  <m:oMath xmlns:m="http://schemas.openxmlformats.org/officeDocument/2006/math">
                    <m:sSup>
                      <m:sSupPr>
                        <m:ctrlPr>
                          <a:rPr lang="en-US" sz="3200" b="0" i="1" dirty="0" smtClean="0">
                            <a:solidFill>
                              <a:srgbClr val="0070C0"/>
                            </a:solidFill>
                            <a:latin typeface="Cambria Math" panose="02040503050406030204" pitchFamily="18" charset="0"/>
                          </a:rPr>
                        </m:ctrlPr>
                      </m:sSup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e>
                      <m:sup>
                        <m:r>
                          <a:rPr lang="en-US" sz="3200" b="0" i="1" dirty="0" smtClean="0">
                            <a:solidFill>
                              <a:srgbClr val="0070C0"/>
                            </a:solidFill>
                            <a:latin typeface="Cambria Math" panose="02040503050406030204" pitchFamily="18" charset="0"/>
                          </a:rPr>
                          <m:t>1</m:t>
                        </m:r>
                      </m:sup>
                    </m:sSup>
                  </m:oMath>
                </a14:m>
                <a:endParaRPr lang="en-IL" sz="3200" dirty="0">
                  <a:solidFill>
                    <a:schemeClr val="tx1">
                      <a:lumMod val="50000"/>
                      <a:lumOff val="50000"/>
                    </a:schemeClr>
                  </a:solidFill>
                </a:endParaRPr>
              </a:p>
            </p:txBody>
          </p:sp>
        </mc:Choice>
        <mc:Fallback xmlns="">
          <p:sp>
            <p:nvSpPr>
              <p:cNvPr id="8" name="TextBox 7">
                <a:extLst>
                  <a:ext uri="{FF2B5EF4-FFF2-40B4-BE49-F238E27FC236}">
                    <a16:creationId xmlns:a16="http://schemas.microsoft.com/office/drawing/2014/main" id="{BC2C5A07-C92C-4443-BC45-3FEF7D57A00F}"/>
                  </a:ext>
                </a:extLst>
              </p:cNvPr>
              <p:cNvSpPr txBox="1">
                <a:spLocks noRot="1" noChangeAspect="1" noMove="1" noResize="1" noEditPoints="1" noAdjustHandles="1" noChangeArrowheads="1" noChangeShapeType="1" noTextEdit="1"/>
              </p:cNvSpPr>
              <p:nvPr/>
            </p:nvSpPr>
            <p:spPr>
              <a:xfrm>
                <a:off x="1217606" y="1690688"/>
                <a:ext cx="9920294" cy="584775"/>
              </a:xfrm>
              <a:prstGeom prst="rect">
                <a:avLst/>
              </a:prstGeom>
              <a:blipFill>
                <a:blip r:embed="rId6"/>
                <a:stretch>
                  <a:fillRect t="-12500" b="-3437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1CB0A8-710A-D64D-BB5B-107096A43E12}"/>
                  </a:ext>
                </a:extLst>
              </p:cNvPr>
              <p:cNvSpPr txBox="1"/>
              <p:nvPr/>
            </p:nvSpPr>
            <p:spPr>
              <a:xfrm>
                <a:off x="4856205" y="6031210"/>
                <a:ext cx="2479590" cy="461665"/>
              </a:xfrm>
              <a:prstGeom prst="rect">
                <a:avLst/>
              </a:prstGeom>
              <a:noFill/>
            </p:spPr>
            <p:txBody>
              <a:bodyPr wrap="square" rtlCol="0">
                <a:spAutoFit/>
              </a:bodyPr>
              <a:lstStyle/>
              <a:p>
                <a:pPr algn="ctr"/>
                <a:r>
                  <a:rPr lang="en-IL" sz="2400" dirty="0"/>
                  <a:t>LEVEL </a:t>
                </a:r>
                <a14:m>
                  <m:oMath xmlns:m="http://schemas.openxmlformats.org/officeDocument/2006/math">
                    <m:r>
                      <a:rPr lang="en-US" sz="2400" b="0" i="0" dirty="0" smtClean="0">
                        <a:solidFill>
                          <a:schemeClr val="tx1"/>
                        </a:solidFill>
                        <a:latin typeface="Cambria Math" panose="02040503050406030204" pitchFamily="18" charset="0"/>
                      </a:rPr>
                      <m:t>=</m:t>
                    </m:r>
                    <m:r>
                      <a:rPr lang="en-US" sz="2400" b="0" i="1" dirty="0" smtClean="0">
                        <a:solidFill>
                          <a:srgbClr val="7030A0"/>
                        </a:solidFill>
                        <a:latin typeface="Cambria Math" panose="02040503050406030204" pitchFamily="18" charset="0"/>
                      </a:rPr>
                      <m:t>1</m:t>
                    </m:r>
                  </m:oMath>
                </a14:m>
                <a:endParaRPr lang="en-IL" sz="2400" dirty="0"/>
              </a:p>
            </p:txBody>
          </p:sp>
        </mc:Choice>
        <mc:Fallback xmlns="">
          <p:sp>
            <p:nvSpPr>
              <p:cNvPr id="16" name="TextBox 15">
                <a:extLst>
                  <a:ext uri="{FF2B5EF4-FFF2-40B4-BE49-F238E27FC236}">
                    <a16:creationId xmlns:a16="http://schemas.microsoft.com/office/drawing/2014/main" id="{071CB0A8-710A-D64D-BB5B-107096A43E12}"/>
                  </a:ext>
                </a:extLst>
              </p:cNvPr>
              <p:cNvSpPr txBox="1">
                <a:spLocks noRot="1" noChangeAspect="1" noMove="1" noResize="1" noEditPoints="1" noAdjustHandles="1" noChangeArrowheads="1" noChangeShapeType="1" noTextEdit="1"/>
              </p:cNvSpPr>
              <p:nvPr/>
            </p:nvSpPr>
            <p:spPr>
              <a:xfrm>
                <a:off x="4856205" y="6031210"/>
                <a:ext cx="2479590" cy="461665"/>
              </a:xfrm>
              <a:prstGeom prst="rect">
                <a:avLst/>
              </a:prstGeom>
              <a:blipFill>
                <a:blip r:embed="rId7"/>
                <a:stretch>
                  <a:fillRect t="-8108" b="-29730"/>
                </a:stretch>
              </a:blipFill>
            </p:spPr>
            <p:txBody>
              <a:bodyPr/>
              <a:lstStyle/>
              <a:p>
                <a:r>
                  <a:rPr lang="en-IL">
                    <a:noFill/>
                  </a:rPr>
                  <a:t> </a:t>
                </a:r>
              </a:p>
            </p:txBody>
          </p:sp>
        </mc:Fallback>
      </mc:AlternateContent>
      <p:pic>
        <p:nvPicPr>
          <p:cNvPr id="11" name="Picture 2">
            <a:extLst>
              <a:ext uri="{FF2B5EF4-FFF2-40B4-BE49-F238E27FC236}">
                <a16:creationId xmlns:a16="http://schemas.microsoft.com/office/drawing/2014/main" id="{562A01A7-10A8-48A3-B6AB-6B4522722D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75" t="3559" r="63212" b="82893"/>
          <a:stretch/>
        </p:blipFill>
        <p:spPr bwMode="auto">
          <a:xfrm>
            <a:off x="4096018" y="2851232"/>
            <a:ext cx="164752" cy="106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886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CBACF3B-584C-CF42-9784-A115EF8333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7" b="51901"/>
          <a:stretch/>
        </p:blipFill>
        <p:spPr bwMode="auto">
          <a:xfrm>
            <a:off x="0" y="2266457"/>
            <a:ext cx="12154587" cy="23250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C5A07-C92C-4443-BC45-3FEF7D57A00F}"/>
                  </a:ext>
                </a:extLst>
              </p:cNvPr>
              <p:cNvSpPr txBox="1"/>
              <p:nvPr/>
            </p:nvSpPr>
            <p:spPr>
              <a:xfrm>
                <a:off x="1217606" y="1690688"/>
                <a:ext cx="9920294" cy="584775"/>
              </a:xfrm>
              <a:prstGeom prst="rect">
                <a:avLst/>
              </a:prstGeom>
              <a:noFill/>
            </p:spPr>
            <p:txBody>
              <a:bodyPr wrap="square" rtlCol="0">
                <a:spAutoFit/>
              </a:bodyPr>
              <a:lstStyle/>
              <a:p>
                <a:pPr algn="ctr"/>
                <a:r>
                  <a:rPr lang="en-US" sz="3200" dirty="0">
                    <a:solidFill>
                      <a:schemeClr val="tx1">
                        <a:lumMod val="50000"/>
                        <a:lumOff val="50000"/>
                      </a:schemeClr>
                    </a:solidFill>
                  </a:rPr>
                  <a:t>Hierarchical up-sampling up to </a:t>
                </a:r>
                <a14:m>
                  <m:oMath xmlns:m="http://schemas.openxmlformats.org/officeDocument/2006/math">
                    <m:sSup>
                      <m:sSupPr>
                        <m:ctrlPr>
                          <a:rPr lang="en-US" sz="3200" b="0" i="1" dirty="0" smtClean="0">
                            <a:solidFill>
                              <a:srgbClr val="0070C0"/>
                            </a:solidFill>
                            <a:latin typeface="Cambria Math" panose="02040503050406030204" pitchFamily="18" charset="0"/>
                          </a:rPr>
                        </m:ctrlPr>
                      </m:sSup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e>
                      <m:sup>
                        <m:r>
                          <a:rPr lang="en-US" sz="3200" b="0" i="1" dirty="0" smtClean="0">
                            <a:solidFill>
                              <a:srgbClr val="0070C0"/>
                            </a:solidFill>
                            <a:latin typeface="Cambria Math" panose="02040503050406030204" pitchFamily="18" charset="0"/>
                          </a:rPr>
                          <m:t>𝑀</m:t>
                        </m:r>
                      </m:sup>
                    </m:sSup>
                  </m:oMath>
                </a14:m>
                <a:endParaRPr lang="en-IL" sz="3200" dirty="0">
                  <a:solidFill>
                    <a:schemeClr val="tx1">
                      <a:lumMod val="50000"/>
                      <a:lumOff val="50000"/>
                    </a:schemeClr>
                  </a:solidFill>
                </a:endParaRPr>
              </a:p>
            </p:txBody>
          </p:sp>
        </mc:Choice>
        <mc:Fallback xmlns="">
          <p:sp>
            <p:nvSpPr>
              <p:cNvPr id="8" name="TextBox 7">
                <a:extLst>
                  <a:ext uri="{FF2B5EF4-FFF2-40B4-BE49-F238E27FC236}">
                    <a16:creationId xmlns:a16="http://schemas.microsoft.com/office/drawing/2014/main" id="{BC2C5A07-C92C-4443-BC45-3FEF7D57A00F}"/>
                  </a:ext>
                </a:extLst>
              </p:cNvPr>
              <p:cNvSpPr txBox="1">
                <a:spLocks noRot="1" noChangeAspect="1" noMove="1" noResize="1" noEditPoints="1" noAdjustHandles="1" noChangeArrowheads="1" noChangeShapeType="1" noTextEdit="1"/>
              </p:cNvSpPr>
              <p:nvPr/>
            </p:nvSpPr>
            <p:spPr>
              <a:xfrm>
                <a:off x="1217606" y="1690688"/>
                <a:ext cx="9920294" cy="584775"/>
              </a:xfrm>
              <a:prstGeom prst="rect">
                <a:avLst/>
              </a:prstGeom>
              <a:blipFill>
                <a:blip r:embed="rId6"/>
                <a:stretch>
                  <a:fillRect t="-12500" b="-34375"/>
                </a:stretch>
              </a:blipFill>
            </p:spPr>
            <p:txBody>
              <a:bodyPr/>
              <a:lstStyle/>
              <a:p>
                <a:r>
                  <a:rPr lang="LID4096">
                    <a:noFill/>
                  </a:rPr>
                  <a:t> </a:t>
                </a:r>
              </a:p>
            </p:txBody>
          </p:sp>
        </mc:Fallback>
      </mc:AlternateContent>
      <p:sp>
        <p:nvSpPr>
          <p:cNvPr id="9" name="Rounded Rectangle 8">
            <a:extLst>
              <a:ext uri="{FF2B5EF4-FFF2-40B4-BE49-F238E27FC236}">
                <a16:creationId xmlns:a16="http://schemas.microsoft.com/office/drawing/2014/main" id="{64811A55-CB8B-584C-AB6F-DEB9EF65A635}"/>
              </a:ext>
            </a:extLst>
          </p:cNvPr>
          <p:cNvSpPr/>
          <p:nvPr/>
        </p:nvSpPr>
        <p:spPr>
          <a:xfrm>
            <a:off x="8032924" y="2275463"/>
            <a:ext cx="3854276" cy="2148255"/>
          </a:xfrm>
          <a:prstGeom prst="round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46F42B-AE94-7F42-AD4F-C39EAEF3D66D}"/>
                  </a:ext>
                </a:extLst>
              </p:cNvPr>
              <p:cNvSpPr txBox="1"/>
              <p:nvPr/>
            </p:nvSpPr>
            <p:spPr>
              <a:xfrm>
                <a:off x="4856205" y="6031210"/>
                <a:ext cx="2479590" cy="461665"/>
              </a:xfrm>
              <a:prstGeom prst="rect">
                <a:avLst/>
              </a:prstGeom>
              <a:noFill/>
            </p:spPr>
            <p:txBody>
              <a:bodyPr wrap="square" rtlCol="0">
                <a:spAutoFit/>
              </a:bodyPr>
              <a:lstStyle/>
              <a:p>
                <a:pPr algn="ctr"/>
                <a:r>
                  <a:rPr lang="en-IL" sz="2400" dirty="0"/>
                  <a:t>LEVEL </a:t>
                </a:r>
                <a14:m>
                  <m:oMath xmlns:m="http://schemas.openxmlformats.org/officeDocument/2006/math">
                    <m:r>
                      <a:rPr lang="en-US" sz="2400" b="0" i="1" smtClean="0">
                        <a:latin typeface="Cambria Math" panose="02040503050406030204" pitchFamily="18" charset="0"/>
                      </a:rPr>
                      <m:t>≤</m:t>
                    </m:r>
                    <m:r>
                      <a:rPr lang="en-US" sz="2400" b="0" i="1" smtClean="0">
                        <a:solidFill>
                          <a:srgbClr val="7030A0"/>
                        </a:solidFill>
                        <a:latin typeface="Cambria Math" panose="02040503050406030204" pitchFamily="18" charset="0"/>
                      </a:rPr>
                      <m:t>𝑀</m:t>
                    </m:r>
                  </m:oMath>
                </a14:m>
                <a:endParaRPr lang="en-IL" sz="2400" dirty="0"/>
              </a:p>
            </p:txBody>
          </p:sp>
        </mc:Choice>
        <mc:Fallback xmlns="">
          <p:sp>
            <p:nvSpPr>
              <p:cNvPr id="16" name="TextBox 15">
                <a:extLst>
                  <a:ext uri="{FF2B5EF4-FFF2-40B4-BE49-F238E27FC236}">
                    <a16:creationId xmlns:a16="http://schemas.microsoft.com/office/drawing/2014/main" id="{D046F42B-AE94-7F42-AD4F-C39EAEF3D66D}"/>
                  </a:ext>
                </a:extLst>
              </p:cNvPr>
              <p:cNvSpPr txBox="1">
                <a:spLocks noRot="1" noChangeAspect="1" noMove="1" noResize="1" noEditPoints="1" noAdjustHandles="1" noChangeArrowheads="1" noChangeShapeType="1" noTextEdit="1"/>
              </p:cNvSpPr>
              <p:nvPr/>
            </p:nvSpPr>
            <p:spPr>
              <a:xfrm>
                <a:off x="4856205" y="6031210"/>
                <a:ext cx="2479590" cy="461665"/>
              </a:xfrm>
              <a:prstGeom prst="rect">
                <a:avLst/>
              </a:prstGeom>
              <a:blipFill>
                <a:blip r:embed="rId7"/>
                <a:stretch>
                  <a:fillRect t="-8108" b="-29730"/>
                </a:stretch>
              </a:blipFill>
            </p:spPr>
            <p:txBody>
              <a:bodyPr/>
              <a:lstStyle/>
              <a:p>
                <a:r>
                  <a:rPr lang="en-IL">
                    <a:noFill/>
                  </a:rPr>
                  <a:t> </a:t>
                </a:r>
              </a:p>
            </p:txBody>
          </p:sp>
        </mc:Fallback>
      </mc:AlternateContent>
      <p:sp>
        <p:nvSpPr>
          <p:cNvPr id="3" name="Title 2">
            <a:extLst>
              <a:ext uri="{FF2B5EF4-FFF2-40B4-BE49-F238E27FC236}">
                <a16:creationId xmlns:a16="http://schemas.microsoft.com/office/drawing/2014/main" id="{F37F3635-83C2-8D4C-A7EA-A1324D7FEFB9}"/>
              </a:ext>
            </a:extLst>
          </p:cNvPr>
          <p:cNvSpPr>
            <a:spLocks noGrp="1"/>
          </p:cNvSpPr>
          <p:nvPr>
            <p:ph type="title"/>
          </p:nvPr>
        </p:nvSpPr>
        <p:spPr/>
        <p:txBody>
          <a:bodyPr/>
          <a:lstStyle/>
          <a:p>
            <a:r>
              <a:rPr lang="en-IL" dirty="0"/>
              <a:t>Proposed Approach: </a:t>
            </a:r>
            <a:r>
              <a:rPr lang="en-US" dirty="0">
                <a:solidFill>
                  <a:schemeClr val="bg1">
                    <a:lumMod val="50000"/>
                  </a:schemeClr>
                </a:solidFill>
              </a:rPr>
              <a:t>Hierarchical</a:t>
            </a:r>
            <a:r>
              <a:rPr lang="en-US" dirty="0"/>
              <a:t> </a:t>
            </a:r>
            <a:r>
              <a:rPr lang="en-IL" dirty="0">
                <a:solidFill>
                  <a:srgbClr val="0070C0"/>
                </a:solidFill>
              </a:rPr>
              <a:t>Patch VAE</a:t>
            </a:r>
            <a:endParaRPr lang="en-IL" dirty="0"/>
          </a:p>
        </p:txBody>
      </p:sp>
      <p:sp>
        <p:nvSpPr>
          <p:cNvPr id="10" name="Rectangle 9">
            <a:extLst>
              <a:ext uri="{FF2B5EF4-FFF2-40B4-BE49-F238E27FC236}">
                <a16:creationId xmlns:a16="http://schemas.microsoft.com/office/drawing/2014/main" id="{74528FBE-ED0D-4141-897B-B227CBA3F4D2}"/>
              </a:ext>
            </a:extLst>
          </p:cNvPr>
          <p:cNvSpPr/>
          <p:nvPr/>
        </p:nvSpPr>
        <p:spPr>
          <a:xfrm>
            <a:off x="4271210" y="2266456"/>
            <a:ext cx="3761714" cy="23250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1" name="Picture 2">
            <a:extLst>
              <a:ext uri="{FF2B5EF4-FFF2-40B4-BE49-F238E27FC236}">
                <a16:creationId xmlns:a16="http://schemas.microsoft.com/office/drawing/2014/main" id="{9DE6EA34-55D7-46C6-8BF8-6DEA95BBA2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75" t="3559" r="63212" b="82893"/>
          <a:stretch/>
        </p:blipFill>
        <p:spPr bwMode="auto">
          <a:xfrm>
            <a:off x="4058440" y="2851232"/>
            <a:ext cx="164752" cy="106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94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5E89E2E-F0E8-6346-A57B-F106B2D738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07" b="285"/>
          <a:stretch/>
        </p:blipFill>
        <p:spPr bwMode="auto">
          <a:xfrm>
            <a:off x="-1" y="630495"/>
            <a:ext cx="12154587" cy="48201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606D0E-5B71-8746-8EA5-60ECD307132C}"/>
              </a:ext>
            </a:extLst>
          </p:cNvPr>
          <p:cNvSpPr/>
          <p:nvPr/>
        </p:nvSpPr>
        <p:spPr>
          <a:xfrm>
            <a:off x="37414" y="630495"/>
            <a:ext cx="12117172" cy="2325087"/>
          </a:xfrm>
          <a:prstGeom prst="rect">
            <a:avLst/>
          </a:prstGeom>
          <a:gradFill>
            <a:gsLst>
              <a:gs pos="88000">
                <a:schemeClr val="bg1">
                  <a:alpha val="74000"/>
                </a:schemeClr>
              </a:gs>
              <a:gs pos="70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C5A07-C92C-4443-BC45-3FEF7D57A00F}"/>
                  </a:ext>
                </a:extLst>
              </p:cNvPr>
              <p:cNvSpPr txBox="1"/>
              <p:nvPr/>
            </p:nvSpPr>
            <p:spPr>
              <a:xfrm>
                <a:off x="1217606" y="1690688"/>
                <a:ext cx="9920294" cy="584775"/>
              </a:xfrm>
              <a:prstGeom prst="rect">
                <a:avLst/>
              </a:prstGeom>
              <a:noFill/>
            </p:spPr>
            <p:txBody>
              <a:bodyPr wrap="square" rtlCol="0">
                <a:spAutoFit/>
              </a:bodyPr>
              <a:lstStyle/>
              <a:p>
                <a:pPr algn="ctr"/>
                <a:r>
                  <a:rPr lang="en-US" sz="3200" dirty="0">
                    <a:solidFill>
                      <a:schemeClr val="tx1">
                        <a:lumMod val="50000"/>
                        <a:lumOff val="50000"/>
                      </a:schemeClr>
                    </a:solidFill>
                  </a:rPr>
                  <a:t>Up-sampling block </a:t>
                </a:r>
                <a14:m>
                  <m:oMath xmlns:m="http://schemas.openxmlformats.org/officeDocument/2006/math">
                    <m:sSup>
                      <m:sSupPr>
                        <m:ctrlPr>
                          <a:rPr lang="en-US" sz="3200" b="0" i="1" dirty="0" smtClean="0">
                            <a:solidFill>
                              <a:srgbClr val="0070C0"/>
                            </a:solidFill>
                            <a:latin typeface="Cambria Math" panose="02040503050406030204" pitchFamily="18" charset="0"/>
                          </a:rPr>
                        </m:ctrlPr>
                      </m:sSup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e>
                      <m:sup>
                        <m:r>
                          <a:rPr lang="en-US" sz="3200" b="0" i="1" dirty="0" smtClean="0">
                            <a:solidFill>
                              <a:srgbClr val="0070C0"/>
                            </a:solidFill>
                            <a:latin typeface="Cambria Math" panose="02040503050406030204" pitchFamily="18" charset="0"/>
                          </a:rPr>
                          <m:t>𝑀</m:t>
                        </m:r>
                        <m:r>
                          <a:rPr lang="en-US" sz="3200" b="0" i="1" dirty="0" smtClean="0">
                            <a:solidFill>
                              <a:srgbClr val="0070C0"/>
                            </a:solidFill>
                            <a:latin typeface="Cambria Math" panose="02040503050406030204" pitchFamily="18" charset="0"/>
                          </a:rPr>
                          <m:t>+</m:t>
                        </m:r>
                        <m:r>
                          <a:rPr lang="en-US" sz="3200" b="0" i="1" dirty="0" smtClean="0">
                            <a:solidFill>
                              <a:srgbClr val="0070C0"/>
                            </a:solidFill>
                            <a:latin typeface="Cambria Math" panose="02040503050406030204" pitchFamily="18" charset="0"/>
                          </a:rPr>
                          <m:t>1</m:t>
                        </m:r>
                      </m:sup>
                    </m:sSup>
                  </m:oMath>
                </a14:m>
                <a:endParaRPr lang="en-IL" sz="3200" dirty="0">
                  <a:solidFill>
                    <a:schemeClr val="tx1">
                      <a:lumMod val="50000"/>
                      <a:lumOff val="50000"/>
                    </a:schemeClr>
                  </a:solidFill>
                </a:endParaRPr>
              </a:p>
            </p:txBody>
          </p:sp>
        </mc:Choice>
        <mc:Fallback xmlns="">
          <p:sp>
            <p:nvSpPr>
              <p:cNvPr id="8" name="TextBox 7">
                <a:extLst>
                  <a:ext uri="{FF2B5EF4-FFF2-40B4-BE49-F238E27FC236}">
                    <a16:creationId xmlns:a16="http://schemas.microsoft.com/office/drawing/2014/main" id="{BC2C5A07-C92C-4443-BC45-3FEF7D57A00F}"/>
                  </a:ext>
                </a:extLst>
              </p:cNvPr>
              <p:cNvSpPr txBox="1">
                <a:spLocks noRot="1" noChangeAspect="1" noMove="1" noResize="1" noEditPoints="1" noAdjustHandles="1" noChangeArrowheads="1" noChangeShapeType="1" noTextEdit="1"/>
              </p:cNvSpPr>
              <p:nvPr/>
            </p:nvSpPr>
            <p:spPr>
              <a:xfrm>
                <a:off x="1217606" y="1690688"/>
                <a:ext cx="9920294" cy="584775"/>
              </a:xfrm>
              <a:prstGeom prst="rect">
                <a:avLst/>
              </a:prstGeom>
              <a:blipFill>
                <a:blip r:embed="rId6"/>
                <a:stretch>
                  <a:fillRect t="-12500" b="-34375"/>
                </a:stretch>
              </a:blipFill>
            </p:spPr>
            <p:txBody>
              <a:bodyPr/>
              <a:lstStyle/>
              <a:p>
                <a:r>
                  <a:rPr lang="LID4096">
                    <a:noFill/>
                  </a:rPr>
                  <a:t> </a:t>
                </a:r>
              </a:p>
            </p:txBody>
          </p:sp>
        </mc:Fallback>
      </mc:AlternateContent>
      <p:sp>
        <p:nvSpPr>
          <p:cNvPr id="11" name="Rectangle 10">
            <a:extLst>
              <a:ext uri="{FF2B5EF4-FFF2-40B4-BE49-F238E27FC236}">
                <a16:creationId xmlns:a16="http://schemas.microsoft.com/office/drawing/2014/main" id="{59BA9551-B12F-9D4A-91EA-3D4178AF05A7}"/>
              </a:ext>
            </a:extLst>
          </p:cNvPr>
          <p:cNvSpPr/>
          <p:nvPr/>
        </p:nvSpPr>
        <p:spPr>
          <a:xfrm>
            <a:off x="4296427" y="3125551"/>
            <a:ext cx="7858159" cy="23250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itle 13">
            <a:extLst>
              <a:ext uri="{FF2B5EF4-FFF2-40B4-BE49-F238E27FC236}">
                <a16:creationId xmlns:a16="http://schemas.microsoft.com/office/drawing/2014/main" id="{E14934E8-7B01-6C46-A846-79E9D9ADF3B1}"/>
              </a:ext>
            </a:extLst>
          </p:cNvPr>
          <p:cNvSpPr>
            <a:spLocks noGrp="1"/>
          </p:cNvSpPr>
          <p:nvPr>
            <p:ph type="title"/>
          </p:nvPr>
        </p:nvSpPr>
        <p:spPr>
          <a:xfrm>
            <a:off x="838199" y="365125"/>
            <a:ext cx="11592697" cy="1325563"/>
          </a:xfrm>
        </p:spPr>
        <p:txBody>
          <a:bodyPr/>
          <a:lstStyle/>
          <a:p>
            <a:r>
              <a:rPr lang="en-IL" dirty="0"/>
              <a:t>Proposed Approach: </a:t>
            </a:r>
            <a:r>
              <a:rPr lang="en-US" dirty="0">
                <a:solidFill>
                  <a:schemeClr val="bg1">
                    <a:lumMod val="50000"/>
                  </a:schemeClr>
                </a:solidFill>
              </a:rPr>
              <a:t>Hierarchical</a:t>
            </a:r>
            <a:r>
              <a:rPr lang="en-US" dirty="0"/>
              <a:t> </a:t>
            </a:r>
            <a:r>
              <a:rPr lang="en-IL" dirty="0">
                <a:solidFill>
                  <a:srgbClr val="0070C0"/>
                </a:solidFill>
              </a:rPr>
              <a:t>Patch VAE </a:t>
            </a:r>
            <a:r>
              <a:rPr lang="en-IL" dirty="0">
                <a:solidFill>
                  <a:srgbClr val="00B050"/>
                </a:solidFill>
              </a:rPr>
              <a:t>GAN</a:t>
            </a:r>
            <a:endParaRPr lang="en-IL"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F094FC-FF0C-CD4F-A860-1008ED2EDBF6}"/>
                  </a:ext>
                </a:extLst>
              </p:cNvPr>
              <p:cNvSpPr txBox="1"/>
              <p:nvPr/>
            </p:nvSpPr>
            <p:spPr>
              <a:xfrm>
                <a:off x="4856205" y="6031210"/>
                <a:ext cx="2479590" cy="461665"/>
              </a:xfrm>
              <a:prstGeom prst="rect">
                <a:avLst/>
              </a:prstGeom>
              <a:noFill/>
            </p:spPr>
            <p:txBody>
              <a:bodyPr wrap="square" rtlCol="0">
                <a:spAutoFit/>
              </a:bodyPr>
              <a:lstStyle/>
              <a:p>
                <a:pPr algn="ctr"/>
                <a:r>
                  <a:rPr lang="en-IL" sz="2400" dirty="0"/>
                  <a:t>LEVEL </a:t>
                </a:r>
                <a14:m>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rgbClr val="7030A0"/>
                        </a:solidFill>
                        <a:latin typeface="Cambria Math" panose="02040503050406030204" pitchFamily="18" charset="0"/>
                      </a:rPr>
                      <m:t>𝑀</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1</m:t>
                    </m:r>
                  </m:oMath>
                </a14:m>
                <a:endParaRPr lang="en-IL" sz="2400" dirty="0"/>
              </a:p>
            </p:txBody>
          </p:sp>
        </mc:Choice>
        <mc:Fallback xmlns="">
          <p:sp>
            <p:nvSpPr>
              <p:cNvPr id="16" name="TextBox 15">
                <a:extLst>
                  <a:ext uri="{FF2B5EF4-FFF2-40B4-BE49-F238E27FC236}">
                    <a16:creationId xmlns:a16="http://schemas.microsoft.com/office/drawing/2014/main" id="{01F094FC-FF0C-CD4F-A860-1008ED2EDBF6}"/>
                  </a:ext>
                </a:extLst>
              </p:cNvPr>
              <p:cNvSpPr txBox="1">
                <a:spLocks noRot="1" noChangeAspect="1" noMove="1" noResize="1" noEditPoints="1" noAdjustHandles="1" noChangeArrowheads="1" noChangeShapeType="1" noTextEdit="1"/>
              </p:cNvSpPr>
              <p:nvPr/>
            </p:nvSpPr>
            <p:spPr>
              <a:xfrm>
                <a:off x="4856205" y="6031210"/>
                <a:ext cx="2479590" cy="461665"/>
              </a:xfrm>
              <a:prstGeom prst="rect">
                <a:avLst/>
              </a:prstGeom>
              <a:blipFill>
                <a:blip r:embed="rId7"/>
                <a:stretch>
                  <a:fillRect t="-10526" b="-28947"/>
                </a:stretch>
              </a:blipFill>
            </p:spPr>
            <p:txBody>
              <a:bodyPr/>
              <a:lstStyle/>
              <a:p>
                <a:r>
                  <a:rPr lang="LID4096">
                    <a:noFill/>
                  </a:rPr>
                  <a:t> </a:t>
                </a:r>
              </a:p>
            </p:txBody>
          </p:sp>
        </mc:Fallback>
      </mc:AlternateContent>
      <p:sp>
        <p:nvSpPr>
          <p:cNvPr id="3" name="Freeform 2">
            <a:extLst>
              <a:ext uri="{FF2B5EF4-FFF2-40B4-BE49-F238E27FC236}">
                <a16:creationId xmlns:a16="http://schemas.microsoft.com/office/drawing/2014/main" id="{08D7A35D-4DCF-E448-8CA1-02E0EC502C6C}"/>
              </a:ext>
            </a:extLst>
          </p:cNvPr>
          <p:cNvSpPr/>
          <p:nvPr/>
        </p:nvSpPr>
        <p:spPr>
          <a:xfrm>
            <a:off x="895149" y="3763478"/>
            <a:ext cx="2635088" cy="1549667"/>
          </a:xfrm>
          <a:custGeom>
            <a:avLst/>
            <a:gdLst>
              <a:gd name="connsiteX0" fmla="*/ 0 w 2541070"/>
              <a:gd name="connsiteY0" fmla="*/ 19250 h 1549667"/>
              <a:gd name="connsiteX1" fmla="*/ 115504 w 2541070"/>
              <a:gd name="connsiteY1" fmla="*/ 0 h 1549667"/>
              <a:gd name="connsiteX2" fmla="*/ 259883 w 2541070"/>
              <a:gd name="connsiteY2" fmla="*/ 105878 h 1549667"/>
              <a:gd name="connsiteX3" fmla="*/ 1155032 w 2541070"/>
              <a:gd name="connsiteY3" fmla="*/ 134754 h 1549667"/>
              <a:gd name="connsiteX4" fmla="*/ 1155032 w 2541070"/>
              <a:gd name="connsiteY4" fmla="*/ 134754 h 1549667"/>
              <a:gd name="connsiteX5" fmla="*/ 1155032 w 2541070"/>
              <a:gd name="connsiteY5" fmla="*/ 471638 h 1549667"/>
              <a:gd name="connsiteX6" fmla="*/ 1309036 w 2541070"/>
              <a:gd name="connsiteY6" fmla="*/ 519764 h 1549667"/>
              <a:gd name="connsiteX7" fmla="*/ 2002055 w 2541070"/>
              <a:gd name="connsiteY7" fmla="*/ 519764 h 1549667"/>
              <a:gd name="connsiteX8" fmla="*/ 2002055 w 2541070"/>
              <a:gd name="connsiteY8" fmla="*/ 125128 h 1549667"/>
              <a:gd name="connsiteX9" fmla="*/ 2541070 w 2541070"/>
              <a:gd name="connsiteY9" fmla="*/ 125128 h 1549667"/>
              <a:gd name="connsiteX10" fmla="*/ 2541070 w 2541070"/>
              <a:gd name="connsiteY10" fmla="*/ 1097280 h 1549667"/>
              <a:gd name="connsiteX11" fmla="*/ 2502569 w 2541070"/>
              <a:gd name="connsiteY11" fmla="*/ 1097280 h 1549667"/>
              <a:gd name="connsiteX12" fmla="*/ 2502569 w 2541070"/>
              <a:gd name="connsiteY12" fmla="*/ 1414914 h 1549667"/>
              <a:gd name="connsiteX13" fmla="*/ 2348565 w 2541070"/>
              <a:gd name="connsiteY13" fmla="*/ 1414914 h 1549667"/>
              <a:gd name="connsiteX14" fmla="*/ 2348565 w 2541070"/>
              <a:gd name="connsiteY14" fmla="*/ 1549667 h 1549667"/>
              <a:gd name="connsiteX15" fmla="*/ 0 w 2541070"/>
              <a:gd name="connsiteY15" fmla="*/ 1549667 h 1549667"/>
              <a:gd name="connsiteX16" fmla="*/ 0 w 2541070"/>
              <a:gd name="connsiteY16" fmla="*/ 1424539 h 1549667"/>
              <a:gd name="connsiteX17" fmla="*/ 0 w 2541070"/>
              <a:gd name="connsiteY17" fmla="*/ 19250 h 1549667"/>
              <a:gd name="connsiteX0" fmla="*/ 0 w 2541070"/>
              <a:gd name="connsiteY0" fmla="*/ 19250 h 1549667"/>
              <a:gd name="connsiteX1" fmla="*/ 115504 w 2541070"/>
              <a:gd name="connsiteY1" fmla="*/ 0 h 1549667"/>
              <a:gd name="connsiteX2" fmla="*/ 259883 w 2541070"/>
              <a:gd name="connsiteY2" fmla="*/ 105878 h 1549667"/>
              <a:gd name="connsiteX3" fmla="*/ 1155032 w 2541070"/>
              <a:gd name="connsiteY3" fmla="*/ 134754 h 1549667"/>
              <a:gd name="connsiteX4" fmla="*/ 1155032 w 2541070"/>
              <a:gd name="connsiteY4" fmla="*/ 134754 h 1549667"/>
              <a:gd name="connsiteX5" fmla="*/ 1155032 w 2541070"/>
              <a:gd name="connsiteY5" fmla="*/ 471638 h 1549667"/>
              <a:gd name="connsiteX6" fmla="*/ 1309036 w 2541070"/>
              <a:gd name="connsiteY6" fmla="*/ 519764 h 1549667"/>
              <a:gd name="connsiteX7" fmla="*/ 2002055 w 2541070"/>
              <a:gd name="connsiteY7" fmla="*/ 519764 h 1549667"/>
              <a:gd name="connsiteX8" fmla="*/ 2002055 w 2541070"/>
              <a:gd name="connsiteY8" fmla="*/ 125128 h 1549667"/>
              <a:gd name="connsiteX9" fmla="*/ 2541070 w 2541070"/>
              <a:gd name="connsiteY9" fmla="*/ 125128 h 1549667"/>
              <a:gd name="connsiteX10" fmla="*/ 2541070 w 2541070"/>
              <a:gd name="connsiteY10" fmla="*/ 1097280 h 1549667"/>
              <a:gd name="connsiteX11" fmla="*/ 2502569 w 2541070"/>
              <a:gd name="connsiteY11" fmla="*/ 1097280 h 1549667"/>
              <a:gd name="connsiteX12" fmla="*/ 2497928 w 2541070"/>
              <a:gd name="connsiteY12" fmla="*/ 1144891 h 1549667"/>
              <a:gd name="connsiteX13" fmla="*/ 2502569 w 2541070"/>
              <a:gd name="connsiteY13" fmla="*/ 1414914 h 1549667"/>
              <a:gd name="connsiteX14" fmla="*/ 2348565 w 2541070"/>
              <a:gd name="connsiteY14" fmla="*/ 1414914 h 1549667"/>
              <a:gd name="connsiteX15" fmla="*/ 2348565 w 2541070"/>
              <a:gd name="connsiteY15" fmla="*/ 1549667 h 1549667"/>
              <a:gd name="connsiteX16" fmla="*/ 0 w 2541070"/>
              <a:gd name="connsiteY16" fmla="*/ 1549667 h 1549667"/>
              <a:gd name="connsiteX17" fmla="*/ 0 w 2541070"/>
              <a:gd name="connsiteY17" fmla="*/ 1424539 h 1549667"/>
              <a:gd name="connsiteX18" fmla="*/ 0 w 2541070"/>
              <a:gd name="connsiteY18"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155032 w 2635088"/>
              <a:gd name="connsiteY3" fmla="*/ 134754 h 1549667"/>
              <a:gd name="connsiteX4" fmla="*/ 1155032 w 2635088"/>
              <a:gd name="connsiteY4" fmla="*/ 134754 h 1549667"/>
              <a:gd name="connsiteX5" fmla="*/ 1155032 w 2635088"/>
              <a:gd name="connsiteY5" fmla="*/ 471638 h 1549667"/>
              <a:gd name="connsiteX6" fmla="*/ 1309036 w 2635088"/>
              <a:gd name="connsiteY6" fmla="*/ 519764 h 1549667"/>
              <a:gd name="connsiteX7" fmla="*/ 2002055 w 2635088"/>
              <a:gd name="connsiteY7" fmla="*/ 519764 h 1549667"/>
              <a:gd name="connsiteX8" fmla="*/ 2002055 w 2635088"/>
              <a:gd name="connsiteY8" fmla="*/ 125128 h 1549667"/>
              <a:gd name="connsiteX9" fmla="*/ 2541070 w 2635088"/>
              <a:gd name="connsiteY9" fmla="*/ 125128 h 1549667"/>
              <a:gd name="connsiteX10" fmla="*/ 2541070 w 2635088"/>
              <a:gd name="connsiteY10" fmla="*/ 1097280 h 1549667"/>
              <a:gd name="connsiteX11" fmla="*/ 2502569 w 2635088"/>
              <a:gd name="connsiteY11" fmla="*/ 1097280 h 1549667"/>
              <a:gd name="connsiteX12" fmla="*/ 2635088 w 2635088"/>
              <a:gd name="connsiteY12" fmla="*/ 1429009 h 1549667"/>
              <a:gd name="connsiteX13" fmla="*/ 2502569 w 2635088"/>
              <a:gd name="connsiteY13" fmla="*/ 1414914 h 1549667"/>
              <a:gd name="connsiteX14" fmla="*/ 2348565 w 2635088"/>
              <a:gd name="connsiteY14" fmla="*/ 1414914 h 1549667"/>
              <a:gd name="connsiteX15" fmla="*/ 2348565 w 2635088"/>
              <a:gd name="connsiteY15" fmla="*/ 1549667 h 1549667"/>
              <a:gd name="connsiteX16" fmla="*/ 0 w 2635088"/>
              <a:gd name="connsiteY16" fmla="*/ 1549667 h 1549667"/>
              <a:gd name="connsiteX17" fmla="*/ 0 w 2635088"/>
              <a:gd name="connsiteY17" fmla="*/ 1424539 h 1549667"/>
              <a:gd name="connsiteX18" fmla="*/ 0 w 2635088"/>
              <a:gd name="connsiteY18"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155032 w 2635088"/>
              <a:gd name="connsiteY3" fmla="*/ 134754 h 1549667"/>
              <a:gd name="connsiteX4" fmla="*/ 1187689 w 2635088"/>
              <a:gd name="connsiteY4" fmla="*/ 115160 h 1549667"/>
              <a:gd name="connsiteX5" fmla="*/ 1155032 w 2635088"/>
              <a:gd name="connsiteY5" fmla="*/ 471638 h 1549667"/>
              <a:gd name="connsiteX6" fmla="*/ 1309036 w 2635088"/>
              <a:gd name="connsiteY6" fmla="*/ 519764 h 1549667"/>
              <a:gd name="connsiteX7" fmla="*/ 2002055 w 2635088"/>
              <a:gd name="connsiteY7" fmla="*/ 519764 h 1549667"/>
              <a:gd name="connsiteX8" fmla="*/ 2002055 w 2635088"/>
              <a:gd name="connsiteY8" fmla="*/ 125128 h 1549667"/>
              <a:gd name="connsiteX9" fmla="*/ 2541070 w 2635088"/>
              <a:gd name="connsiteY9" fmla="*/ 125128 h 1549667"/>
              <a:gd name="connsiteX10" fmla="*/ 2541070 w 2635088"/>
              <a:gd name="connsiteY10" fmla="*/ 1097280 h 1549667"/>
              <a:gd name="connsiteX11" fmla="*/ 2502569 w 2635088"/>
              <a:gd name="connsiteY11" fmla="*/ 1097280 h 1549667"/>
              <a:gd name="connsiteX12" fmla="*/ 2635088 w 2635088"/>
              <a:gd name="connsiteY12" fmla="*/ 1429009 h 1549667"/>
              <a:gd name="connsiteX13" fmla="*/ 2502569 w 2635088"/>
              <a:gd name="connsiteY13" fmla="*/ 1414914 h 1549667"/>
              <a:gd name="connsiteX14" fmla="*/ 2348565 w 2635088"/>
              <a:gd name="connsiteY14" fmla="*/ 1414914 h 1549667"/>
              <a:gd name="connsiteX15" fmla="*/ 2348565 w 2635088"/>
              <a:gd name="connsiteY15" fmla="*/ 1549667 h 1549667"/>
              <a:gd name="connsiteX16" fmla="*/ 0 w 2635088"/>
              <a:gd name="connsiteY16" fmla="*/ 1549667 h 1549667"/>
              <a:gd name="connsiteX17" fmla="*/ 0 w 2635088"/>
              <a:gd name="connsiteY17" fmla="*/ 1424539 h 1549667"/>
              <a:gd name="connsiteX18" fmla="*/ 0 w 2635088"/>
              <a:gd name="connsiteY18"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155032 w 2635088"/>
              <a:gd name="connsiteY3" fmla="*/ 134754 h 1549667"/>
              <a:gd name="connsiteX4" fmla="*/ 1187689 w 2635088"/>
              <a:gd name="connsiteY4" fmla="*/ 115160 h 1549667"/>
              <a:gd name="connsiteX5" fmla="*/ 1194220 w 2635088"/>
              <a:gd name="connsiteY5" fmla="*/ 370401 h 1549667"/>
              <a:gd name="connsiteX6" fmla="*/ 1309036 w 2635088"/>
              <a:gd name="connsiteY6" fmla="*/ 519764 h 1549667"/>
              <a:gd name="connsiteX7" fmla="*/ 2002055 w 2635088"/>
              <a:gd name="connsiteY7" fmla="*/ 519764 h 1549667"/>
              <a:gd name="connsiteX8" fmla="*/ 2002055 w 2635088"/>
              <a:gd name="connsiteY8" fmla="*/ 125128 h 1549667"/>
              <a:gd name="connsiteX9" fmla="*/ 2541070 w 2635088"/>
              <a:gd name="connsiteY9" fmla="*/ 125128 h 1549667"/>
              <a:gd name="connsiteX10" fmla="*/ 2541070 w 2635088"/>
              <a:gd name="connsiteY10" fmla="*/ 1097280 h 1549667"/>
              <a:gd name="connsiteX11" fmla="*/ 2502569 w 2635088"/>
              <a:gd name="connsiteY11" fmla="*/ 1097280 h 1549667"/>
              <a:gd name="connsiteX12" fmla="*/ 2635088 w 2635088"/>
              <a:gd name="connsiteY12" fmla="*/ 1429009 h 1549667"/>
              <a:gd name="connsiteX13" fmla="*/ 2502569 w 2635088"/>
              <a:gd name="connsiteY13" fmla="*/ 1414914 h 1549667"/>
              <a:gd name="connsiteX14" fmla="*/ 2348565 w 2635088"/>
              <a:gd name="connsiteY14" fmla="*/ 1414914 h 1549667"/>
              <a:gd name="connsiteX15" fmla="*/ 2348565 w 2635088"/>
              <a:gd name="connsiteY15" fmla="*/ 1549667 h 1549667"/>
              <a:gd name="connsiteX16" fmla="*/ 0 w 2635088"/>
              <a:gd name="connsiteY16" fmla="*/ 1549667 h 1549667"/>
              <a:gd name="connsiteX17" fmla="*/ 0 w 2635088"/>
              <a:gd name="connsiteY17" fmla="*/ 1424539 h 1549667"/>
              <a:gd name="connsiteX18" fmla="*/ 0 w 2635088"/>
              <a:gd name="connsiteY18"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155032 w 2635088"/>
              <a:gd name="connsiteY3" fmla="*/ 134754 h 1549667"/>
              <a:gd name="connsiteX4" fmla="*/ 1187689 w 2635088"/>
              <a:gd name="connsiteY4" fmla="*/ 115160 h 1549667"/>
              <a:gd name="connsiteX5" fmla="*/ 1185111 w 2635088"/>
              <a:gd name="connsiteY5" fmla="*/ 201099 h 1549667"/>
              <a:gd name="connsiteX6" fmla="*/ 1194220 w 2635088"/>
              <a:gd name="connsiteY6" fmla="*/ 370401 h 1549667"/>
              <a:gd name="connsiteX7" fmla="*/ 1309036 w 2635088"/>
              <a:gd name="connsiteY7" fmla="*/ 519764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155032 w 2635088"/>
              <a:gd name="connsiteY3" fmla="*/ 134754 h 1549667"/>
              <a:gd name="connsiteX4" fmla="*/ 1187689 w 2635088"/>
              <a:gd name="connsiteY4" fmla="*/ 115160 h 1549667"/>
              <a:gd name="connsiteX5" fmla="*/ 1198174 w 2635088"/>
              <a:gd name="connsiteY5" fmla="*/ 230490 h 1549667"/>
              <a:gd name="connsiteX6" fmla="*/ 1194220 w 2635088"/>
              <a:gd name="connsiteY6" fmla="*/ 370401 h 1549667"/>
              <a:gd name="connsiteX7" fmla="*/ 1309036 w 2635088"/>
              <a:gd name="connsiteY7" fmla="*/ 519764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155032 w 2635088"/>
              <a:gd name="connsiteY3" fmla="*/ 134754 h 1549667"/>
              <a:gd name="connsiteX4" fmla="*/ 1187689 w 2635088"/>
              <a:gd name="connsiteY4" fmla="*/ 115160 h 1549667"/>
              <a:gd name="connsiteX5" fmla="*/ 1198174 w 2635088"/>
              <a:gd name="connsiteY5" fmla="*/ 230490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87689 w 2635088"/>
              <a:gd name="connsiteY4" fmla="*/ 115160 h 1549667"/>
              <a:gd name="connsiteX5" fmla="*/ 1198174 w 2635088"/>
              <a:gd name="connsiteY5" fmla="*/ 230490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25641 w 2635088"/>
              <a:gd name="connsiteY4" fmla="*/ 164145 h 1549667"/>
              <a:gd name="connsiteX5" fmla="*/ 1198174 w 2635088"/>
              <a:gd name="connsiteY5" fmla="*/ 230490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25641 w 2635088"/>
              <a:gd name="connsiteY4" fmla="*/ 164145 h 1549667"/>
              <a:gd name="connsiteX5" fmla="*/ 1155719 w 2635088"/>
              <a:gd name="connsiteY5" fmla="*/ 279476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25641 w 2635088"/>
              <a:gd name="connsiteY4" fmla="*/ 164145 h 1549667"/>
              <a:gd name="connsiteX5" fmla="*/ 1129593 w 2635088"/>
              <a:gd name="connsiteY5" fmla="*/ 292539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25641 w 2635088"/>
              <a:gd name="connsiteY4" fmla="*/ 164145 h 1549667"/>
              <a:gd name="connsiteX5" fmla="*/ 1119796 w 2635088"/>
              <a:gd name="connsiteY5" fmla="*/ 299071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02781 w 2635088"/>
              <a:gd name="connsiteY4" fmla="*/ 160879 h 1549667"/>
              <a:gd name="connsiteX5" fmla="*/ 1119796 w 2635088"/>
              <a:gd name="connsiteY5" fmla="*/ 299071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02781 w 2635088"/>
              <a:gd name="connsiteY4" fmla="*/ 160879 h 1549667"/>
              <a:gd name="connsiteX5" fmla="*/ 1077342 w 2635088"/>
              <a:gd name="connsiteY5" fmla="*/ 312134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02781 w 2635088"/>
              <a:gd name="connsiteY4" fmla="*/ 160879 h 1549667"/>
              <a:gd name="connsiteX5" fmla="*/ 1119796 w 2635088"/>
              <a:gd name="connsiteY5" fmla="*/ 318665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15844 w 2635088"/>
              <a:gd name="connsiteY4" fmla="*/ 164145 h 1549667"/>
              <a:gd name="connsiteX5" fmla="*/ 1119796 w 2635088"/>
              <a:gd name="connsiteY5" fmla="*/ 318665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02055 w 2635088"/>
              <a:gd name="connsiteY9" fmla="*/ 125128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15844 w 2635088"/>
              <a:gd name="connsiteY4" fmla="*/ 164145 h 1549667"/>
              <a:gd name="connsiteX5" fmla="*/ 1119796 w 2635088"/>
              <a:gd name="connsiteY5" fmla="*/ 318665 h 1549667"/>
              <a:gd name="connsiteX6" fmla="*/ 1194220 w 2635088"/>
              <a:gd name="connsiteY6" fmla="*/ 370401 h 1549667"/>
              <a:gd name="connsiteX7" fmla="*/ 1214330 w 2635088"/>
              <a:gd name="connsiteY7" fmla="*/ 500170 h 1549667"/>
              <a:gd name="connsiteX8" fmla="*/ 2002055 w 2635088"/>
              <a:gd name="connsiteY8" fmla="*/ 519764 h 1549667"/>
              <a:gd name="connsiteX9" fmla="*/ 2021649 w 2635088"/>
              <a:gd name="connsiteY9" fmla="*/ 128394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15844 w 2635088"/>
              <a:gd name="connsiteY4" fmla="*/ 164145 h 1549667"/>
              <a:gd name="connsiteX5" fmla="*/ 1119796 w 2635088"/>
              <a:gd name="connsiteY5" fmla="*/ 318665 h 1549667"/>
              <a:gd name="connsiteX6" fmla="*/ 1194220 w 2635088"/>
              <a:gd name="connsiteY6" fmla="*/ 370401 h 1549667"/>
              <a:gd name="connsiteX7" fmla="*/ 1214330 w 2635088"/>
              <a:gd name="connsiteY7" fmla="*/ 500170 h 1549667"/>
              <a:gd name="connsiteX8" fmla="*/ 2021649 w 2635088"/>
              <a:gd name="connsiteY8" fmla="*/ 519764 h 1549667"/>
              <a:gd name="connsiteX9" fmla="*/ 2021649 w 2635088"/>
              <a:gd name="connsiteY9" fmla="*/ 128394 h 1549667"/>
              <a:gd name="connsiteX10" fmla="*/ 2541070 w 2635088"/>
              <a:gd name="connsiteY10" fmla="*/ 125128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15844 w 2635088"/>
              <a:gd name="connsiteY4" fmla="*/ 164145 h 1549667"/>
              <a:gd name="connsiteX5" fmla="*/ 1119796 w 2635088"/>
              <a:gd name="connsiteY5" fmla="*/ 318665 h 1549667"/>
              <a:gd name="connsiteX6" fmla="*/ 1194220 w 2635088"/>
              <a:gd name="connsiteY6" fmla="*/ 370401 h 1549667"/>
              <a:gd name="connsiteX7" fmla="*/ 1214330 w 2635088"/>
              <a:gd name="connsiteY7" fmla="*/ 500170 h 1549667"/>
              <a:gd name="connsiteX8" fmla="*/ 2021649 w 2635088"/>
              <a:gd name="connsiteY8" fmla="*/ 519764 h 1549667"/>
              <a:gd name="connsiteX9" fmla="*/ 2021649 w 2635088"/>
              <a:gd name="connsiteY9" fmla="*/ 128394 h 1549667"/>
              <a:gd name="connsiteX10" fmla="*/ 2541070 w 2635088"/>
              <a:gd name="connsiteY10" fmla="*/ 134925 h 1549667"/>
              <a:gd name="connsiteX11" fmla="*/ 2541070 w 2635088"/>
              <a:gd name="connsiteY11" fmla="*/ 1097280 h 1549667"/>
              <a:gd name="connsiteX12" fmla="*/ 2502569 w 2635088"/>
              <a:gd name="connsiteY12" fmla="*/ 1097280 h 1549667"/>
              <a:gd name="connsiteX13" fmla="*/ 2635088 w 2635088"/>
              <a:gd name="connsiteY13" fmla="*/ 1429009 h 1549667"/>
              <a:gd name="connsiteX14" fmla="*/ 2502569 w 2635088"/>
              <a:gd name="connsiteY14" fmla="*/ 1414914 h 1549667"/>
              <a:gd name="connsiteX15" fmla="*/ 2348565 w 2635088"/>
              <a:gd name="connsiteY15" fmla="*/ 1414914 h 1549667"/>
              <a:gd name="connsiteX16" fmla="*/ 2348565 w 2635088"/>
              <a:gd name="connsiteY16" fmla="*/ 1549667 h 1549667"/>
              <a:gd name="connsiteX17" fmla="*/ 0 w 2635088"/>
              <a:gd name="connsiteY17" fmla="*/ 1549667 h 1549667"/>
              <a:gd name="connsiteX18" fmla="*/ 0 w 2635088"/>
              <a:gd name="connsiteY18" fmla="*/ 1424539 h 1549667"/>
              <a:gd name="connsiteX19" fmla="*/ 0 w 2635088"/>
              <a:gd name="connsiteY19"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15844 w 2635088"/>
              <a:gd name="connsiteY4" fmla="*/ 164145 h 1549667"/>
              <a:gd name="connsiteX5" fmla="*/ 1194220 w 2635088"/>
              <a:gd name="connsiteY5" fmla="*/ 370401 h 1549667"/>
              <a:gd name="connsiteX6" fmla="*/ 1214330 w 2635088"/>
              <a:gd name="connsiteY6" fmla="*/ 500170 h 1549667"/>
              <a:gd name="connsiteX7" fmla="*/ 2021649 w 2635088"/>
              <a:gd name="connsiteY7" fmla="*/ 519764 h 1549667"/>
              <a:gd name="connsiteX8" fmla="*/ 2021649 w 2635088"/>
              <a:gd name="connsiteY8" fmla="*/ 128394 h 1549667"/>
              <a:gd name="connsiteX9" fmla="*/ 2541070 w 2635088"/>
              <a:gd name="connsiteY9" fmla="*/ 134925 h 1549667"/>
              <a:gd name="connsiteX10" fmla="*/ 2541070 w 2635088"/>
              <a:gd name="connsiteY10" fmla="*/ 1097280 h 1549667"/>
              <a:gd name="connsiteX11" fmla="*/ 2502569 w 2635088"/>
              <a:gd name="connsiteY11" fmla="*/ 1097280 h 1549667"/>
              <a:gd name="connsiteX12" fmla="*/ 2635088 w 2635088"/>
              <a:gd name="connsiteY12" fmla="*/ 1429009 h 1549667"/>
              <a:gd name="connsiteX13" fmla="*/ 2502569 w 2635088"/>
              <a:gd name="connsiteY13" fmla="*/ 1414914 h 1549667"/>
              <a:gd name="connsiteX14" fmla="*/ 2348565 w 2635088"/>
              <a:gd name="connsiteY14" fmla="*/ 1414914 h 1549667"/>
              <a:gd name="connsiteX15" fmla="*/ 2348565 w 2635088"/>
              <a:gd name="connsiteY15" fmla="*/ 1549667 h 1549667"/>
              <a:gd name="connsiteX16" fmla="*/ 0 w 2635088"/>
              <a:gd name="connsiteY16" fmla="*/ 1549667 h 1549667"/>
              <a:gd name="connsiteX17" fmla="*/ 0 w 2635088"/>
              <a:gd name="connsiteY17" fmla="*/ 1424539 h 1549667"/>
              <a:gd name="connsiteX18" fmla="*/ 0 w 2635088"/>
              <a:gd name="connsiteY18"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008075 w 2635088"/>
              <a:gd name="connsiteY3" fmla="*/ 131488 h 1549667"/>
              <a:gd name="connsiteX4" fmla="*/ 1194220 w 2635088"/>
              <a:gd name="connsiteY4" fmla="*/ 370401 h 1549667"/>
              <a:gd name="connsiteX5" fmla="*/ 1214330 w 2635088"/>
              <a:gd name="connsiteY5" fmla="*/ 500170 h 1549667"/>
              <a:gd name="connsiteX6" fmla="*/ 2021649 w 2635088"/>
              <a:gd name="connsiteY6" fmla="*/ 519764 h 1549667"/>
              <a:gd name="connsiteX7" fmla="*/ 2021649 w 2635088"/>
              <a:gd name="connsiteY7" fmla="*/ 128394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23612 w 2635088"/>
              <a:gd name="connsiteY3" fmla="*/ 121691 h 1549667"/>
              <a:gd name="connsiteX4" fmla="*/ 1194220 w 2635088"/>
              <a:gd name="connsiteY4" fmla="*/ 370401 h 1549667"/>
              <a:gd name="connsiteX5" fmla="*/ 1214330 w 2635088"/>
              <a:gd name="connsiteY5" fmla="*/ 500170 h 1549667"/>
              <a:gd name="connsiteX6" fmla="*/ 2021649 w 2635088"/>
              <a:gd name="connsiteY6" fmla="*/ 519764 h 1549667"/>
              <a:gd name="connsiteX7" fmla="*/ 2021649 w 2635088"/>
              <a:gd name="connsiteY7" fmla="*/ 128394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23612 w 2635088"/>
              <a:gd name="connsiteY3" fmla="*/ 121691 h 1549667"/>
              <a:gd name="connsiteX4" fmla="*/ 1236674 w 2635088"/>
              <a:gd name="connsiteY4" fmla="*/ 383464 h 1549667"/>
              <a:gd name="connsiteX5" fmla="*/ 1214330 w 2635088"/>
              <a:gd name="connsiteY5" fmla="*/ 500170 h 1549667"/>
              <a:gd name="connsiteX6" fmla="*/ 2021649 w 2635088"/>
              <a:gd name="connsiteY6" fmla="*/ 519764 h 1549667"/>
              <a:gd name="connsiteX7" fmla="*/ 2021649 w 2635088"/>
              <a:gd name="connsiteY7" fmla="*/ 128394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39940 w 2635088"/>
              <a:gd name="connsiteY3" fmla="*/ 128222 h 1549667"/>
              <a:gd name="connsiteX4" fmla="*/ 1236674 w 2635088"/>
              <a:gd name="connsiteY4" fmla="*/ 383464 h 1549667"/>
              <a:gd name="connsiteX5" fmla="*/ 1214330 w 2635088"/>
              <a:gd name="connsiteY5" fmla="*/ 500170 h 1549667"/>
              <a:gd name="connsiteX6" fmla="*/ 2021649 w 2635088"/>
              <a:gd name="connsiteY6" fmla="*/ 519764 h 1549667"/>
              <a:gd name="connsiteX7" fmla="*/ 2021649 w 2635088"/>
              <a:gd name="connsiteY7" fmla="*/ 128394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39940 w 2635088"/>
              <a:gd name="connsiteY3" fmla="*/ 128222 h 1549667"/>
              <a:gd name="connsiteX4" fmla="*/ 1236674 w 2635088"/>
              <a:gd name="connsiteY4" fmla="*/ 383464 h 1549667"/>
              <a:gd name="connsiteX5" fmla="*/ 1214330 w 2635088"/>
              <a:gd name="connsiteY5" fmla="*/ 500170 h 1549667"/>
              <a:gd name="connsiteX6" fmla="*/ 2021649 w 2635088"/>
              <a:gd name="connsiteY6" fmla="*/ 519764 h 1549667"/>
              <a:gd name="connsiteX7" fmla="*/ 2021649 w 2635088"/>
              <a:gd name="connsiteY7" fmla="*/ 128394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33409 w 2635088"/>
              <a:gd name="connsiteY3" fmla="*/ 131487 h 1549667"/>
              <a:gd name="connsiteX4" fmla="*/ 1236674 w 2635088"/>
              <a:gd name="connsiteY4" fmla="*/ 383464 h 1549667"/>
              <a:gd name="connsiteX5" fmla="*/ 1214330 w 2635088"/>
              <a:gd name="connsiteY5" fmla="*/ 500170 h 1549667"/>
              <a:gd name="connsiteX6" fmla="*/ 2021649 w 2635088"/>
              <a:gd name="connsiteY6" fmla="*/ 519764 h 1549667"/>
              <a:gd name="connsiteX7" fmla="*/ 2021649 w 2635088"/>
              <a:gd name="connsiteY7" fmla="*/ 128394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33409 w 2635088"/>
              <a:gd name="connsiteY3" fmla="*/ 131487 h 1549667"/>
              <a:gd name="connsiteX4" fmla="*/ 1177891 w 2635088"/>
              <a:gd name="connsiteY4" fmla="*/ 298555 h 1549667"/>
              <a:gd name="connsiteX5" fmla="*/ 1214330 w 2635088"/>
              <a:gd name="connsiteY5" fmla="*/ 500170 h 1549667"/>
              <a:gd name="connsiteX6" fmla="*/ 2021649 w 2635088"/>
              <a:gd name="connsiteY6" fmla="*/ 519764 h 1549667"/>
              <a:gd name="connsiteX7" fmla="*/ 2021649 w 2635088"/>
              <a:gd name="connsiteY7" fmla="*/ 128394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33409 w 2635088"/>
              <a:gd name="connsiteY3" fmla="*/ 131487 h 1549667"/>
              <a:gd name="connsiteX4" fmla="*/ 1177891 w 2635088"/>
              <a:gd name="connsiteY4" fmla="*/ 298555 h 1549667"/>
              <a:gd name="connsiteX5" fmla="*/ 1214330 w 2635088"/>
              <a:gd name="connsiteY5" fmla="*/ 500170 h 1549667"/>
              <a:gd name="connsiteX6" fmla="*/ 2021649 w 2635088"/>
              <a:gd name="connsiteY6" fmla="*/ 519764 h 1549667"/>
              <a:gd name="connsiteX7" fmla="*/ 2021649 w 2635088"/>
              <a:gd name="connsiteY7" fmla="*/ 128394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33409 w 2635088"/>
              <a:gd name="connsiteY3" fmla="*/ 131487 h 1549667"/>
              <a:gd name="connsiteX4" fmla="*/ 1233408 w 2635088"/>
              <a:gd name="connsiteY4" fmla="*/ 252835 h 1549667"/>
              <a:gd name="connsiteX5" fmla="*/ 1214330 w 2635088"/>
              <a:gd name="connsiteY5" fmla="*/ 500170 h 1549667"/>
              <a:gd name="connsiteX6" fmla="*/ 2021649 w 2635088"/>
              <a:gd name="connsiteY6" fmla="*/ 519764 h 1549667"/>
              <a:gd name="connsiteX7" fmla="*/ 2021649 w 2635088"/>
              <a:gd name="connsiteY7" fmla="*/ 128394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33409 w 2635088"/>
              <a:gd name="connsiteY3" fmla="*/ 131487 h 1549667"/>
              <a:gd name="connsiteX4" fmla="*/ 1233408 w 2635088"/>
              <a:gd name="connsiteY4" fmla="*/ 252835 h 1549667"/>
              <a:gd name="connsiteX5" fmla="*/ 1214330 w 2635088"/>
              <a:gd name="connsiteY5" fmla="*/ 500170 h 1549667"/>
              <a:gd name="connsiteX6" fmla="*/ 2021649 w 2635088"/>
              <a:gd name="connsiteY6" fmla="*/ 519764 h 1549667"/>
              <a:gd name="connsiteX7" fmla="*/ 2002055 w 2635088"/>
              <a:gd name="connsiteY7" fmla="*/ 125128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33409 w 2635088"/>
              <a:gd name="connsiteY3" fmla="*/ 131487 h 1549667"/>
              <a:gd name="connsiteX4" fmla="*/ 1233408 w 2635088"/>
              <a:gd name="connsiteY4" fmla="*/ 252835 h 1549667"/>
              <a:gd name="connsiteX5" fmla="*/ 1214330 w 2635088"/>
              <a:gd name="connsiteY5" fmla="*/ 500170 h 1549667"/>
              <a:gd name="connsiteX6" fmla="*/ 1998789 w 2635088"/>
              <a:gd name="connsiteY6" fmla="*/ 506701 h 1549667"/>
              <a:gd name="connsiteX7" fmla="*/ 2002055 w 2635088"/>
              <a:gd name="connsiteY7" fmla="*/ 125128 h 1549667"/>
              <a:gd name="connsiteX8" fmla="*/ 2541070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 name="connsiteX0" fmla="*/ 0 w 2635088"/>
              <a:gd name="connsiteY0" fmla="*/ 19250 h 1549667"/>
              <a:gd name="connsiteX1" fmla="*/ 115504 w 2635088"/>
              <a:gd name="connsiteY1" fmla="*/ 0 h 1549667"/>
              <a:gd name="connsiteX2" fmla="*/ 259883 w 2635088"/>
              <a:gd name="connsiteY2" fmla="*/ 105878 h 1549667"/>
              <a:gd name="connsiteX3" fmla="*/ 1233409 w 2635088"/>
              <a:gd name="connsiteY3" fmla="*/ 131487 h 1549667"/>
              <a:gd name="connsiteX4" fmla="*/ 1233408 w 2635088"/>
              <a:gd name="connsiteY4" fmla="*/ 252835 h 1549667"/>
              <a:gd name="connsiteX5" fmla="*/ 1214330 w 2635088"/>
              <a:gd name="connsiteY5" fmla="*/ 500170 h 1549667"/>
              <a:gd name="connsiteX6" fmla="*/ 1998789 w 2635088"/>
              <a:gd name="connsiteY6" fmla="*/ 506701 h 1549667"/>
              <a:gd name="connsiteX7" fmla="*/ 2002055 w 2635088"/>
              <a:gd name="connsiteY7" fmla="*/ 125128 h 1549667"/>
              <a:gd name="connsiteX8" fmla="*/ 2554133 w 2635088"/>
              <a:gd name="connsiteY8" fmla="*/ 134925 h 1549667"/>
              <a:gd name="connsiteX9" fmla="*/ 2541070 w 2635088"/>
              <a:gd name="connsiteY9" fmla="*/ 1097280 h 1549667"/>
              <a:gd name="connsiteX10" fmla="*/ 2502569 w 2635088"/>
              <a:gd name="connsiteY10" fmla="*/ 1097280 h 1549667"/>
              <a:gd name="connsiteX11" fmla="*/ 2635088 w 2635088"/>
              <a:gd name="connsiteY11" fmla="*/ 1429009 h 1549667"/>
              <a:gd name="connsiteX12" fmla="*/ 2502569 w 2635088"/>
              <a:gd name="connsiteY12" fmla="*/ 1414914 h 1549667"/>
              <a:gd name="connsiteX13" fmla="*/ 2348565 w 2635088"/>
              <a:gd name="connsiteY13" fmla="*/ 1414914 h 1549667"/>
              <a:gd name="connsiteX14" fmla="*/ 2348565 w 2635088"/>
              <a:gd name="connsiteY14" fmla="*/ 1549667 h 1549667"/>
              <a:gd name="connsiteX15" fmla="*/ 0 w 2635088"/>
              <a:gd name="connsiteY15" fmla="*/ 1549667 h 1549667"/>
              <a:gd name="connsiteX16" fmla="*/ 0 w 2635088"/>
              <a:gd name="connsiteY16" fmla="*/ 1424539 h 1549667"/>
              <a:gd name="connsiteX17" fmla="*/ 0 w 2635088"/>
              <a:gd name="connsiteY17" fmla="*/ 19250 h 15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35088" h="1549667">
                <a:moveTo>
                  <a:pt x="0" y="19250"/>
                </a:moveTo>
                <a:lnTo>
                  <a:pt x="115504" y="0"/>
                </a:lnTo>
                <a:lnTo>
                  <a:pt x="259883" y="105878"/>
                </a:lnTo>
                <a:lnTo>
                  <a:pt x="1233409" y="131487"/>
                </a:lnTo>
                <a:cubicBezTo>
                  <a:pt x="1233409" y="171936"/>
                  <a:pt x="1233408" y="212386"/>
                  <a:pt x="1233408" y="252835"/>
                </a:cubicBezTo>
                <a:lnTo>
                  <a:pt x="1214330" y="500170"/>
                </a:lnTo>
                <a:lnTo>
                  <a:pt x="1998789" y="506701"/>
                </a:lnTo>
                <a:cubicBezTo>
                  <a:pt x="1999878" y="379510"/>
                  <a:pt x="2000966" y="252319"/>
                  <a:pt x="2002055" y="125128"/>
                </a:cubicBezTo>
                <a:lnTo>
                  <a:pt x="2554133" y="134925"/>
                </a:lnTo>
                <a:lnTo>
                  <a:pt x="2541070" y="1097280"/>
                </a:lnTo>
                <a:lnTo>
                  <a:pt x="2502569" y="1097280"/>
                </a:lnTo>
                <a:lnTo>
                  <a:pt x="2635088" y="1429009"/>
                </a:lnTo>
                <a:lnTo>
                  <a:pt x="2502569" y="1414914"/>
                </a:lnTo>
                <a:lnTo>
                  <a:pt x="2348565" y="1414914"/>
                </a:lnTo>
                <a:lnTo>
                  <a:pt x="2348565" y="1549667"/>
                </a:lnTo>
                <a:lnTo>
                  <a:pt x="0" y="1549667"/>
                </a:lnTo>
                <a:lnTo>
                  <a:pt x="0" y="1424539"/>
                </a:lnTo>
                <a:cubicBezTo>
                  <a:pt x="3209" y="962526"/>
                  <a:pt x="6417" y="500514"/>
                  <a:pt x="0" y="19250"/>
                </a:cubicBezTo>
                <a:close/>
              </a:path>
            </a:pathLst>
          </a:custGeom>
          <a:solidFill>
            <a:srgbClr val="F3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Freeform 3">
            <a:extLst>
              <a:ext uri="{FF2B5EF4-FFF2-40B4-BE49-F238E27FC236}">
                <a16:creationId xmlns:a16="http://schemas.microsoft.com/office/drawing/2014/main" id="{97A3F345-343B-054F-8A56-21AE7E6151F8}"/>
              </a:ext>
            </a:extLst>
          </p:cNvPr>
          <p:cNvSpPr/>
          <p:nvPr/>
        </p:nvSpPr>
        <p:spPr>
          <a:xfrm>
            <a:off x="3468187" y="3744227"/>
            <a:ext cx="776553" cy="471638"/>
          </a:xfrm>
          <a:custGeom>
            <a:avLst/>
            <a:gdLst>
              <a:gd name="connsiteX0" fmla="*/ 770021 w 770021"/>
              <a:gd name="connsiteY0" fmla="*/ 0 h 471638"/>
              <a:gd name="connsiteX1" fmla="*/ 770021 w 770021"/>
              <a:gd name="connsiteY1" fmla="*/ 471638 h 471638"/>
              <a:gd name="connsiteX2" fmla="*/ 0 w 770021"/>
              <a:gd name="connsiteY2" fmla="*/ 471638 h 471638"/>
              <a:gd name="connsiteX3" fmla="*/ 0 w 770021"/>
              <a:gd name="connsiteY3" fmla="*/ 144379 h 471638"/>
              <a:gd name="connsiteX4" fmla="*/ 192505 w 770021"/>
              <a:gd name="connsiteY4" fmla="*/ 144379 h 471638"/>
              <a:gd name="connsiteX5" fmla="*/ 192505 w 770021"/>
              <a:gd name="connsiteY5" fmla="*/ 19251 h 471638"/>
              <a:gd name="connsiteX6" fmla="*/ 770021 w 770021"/>
              <a:gd name="connsiteY6" fmla="*/ 0 h 471638"/>
              <a:gd name="connsiteX0" fmla="*/ 776552 w 776552"/>
              <a:gd name="connsiteY0" fmla="*/ 0 h 471638"/>
              <a:gd name="connsiteX1" fmla="*/ 776552 w 776552"/>
              <a:gd name="connsiteY1" fmla="*/ 471638 h 471638"/>
              <a:gd name="connsiteX2" fmla="*/ 6531 w 776552"/>
              <a:gd name="connsiteY2" fmla="*/ 471638 h 471638"/>
              <a:gd name="connsiteX3" fmla="*/ 0 w 776552"/>
              <a:gd name="connsiteY3" fmla="*/ 147645 h 471638"/>
              <a:gd name="connsiteX4" fmla="*/ 199036 w 776552"/>
              <a:gd name="connsiteY4" fmla="*/ 144379 h 471638"/>
              <a:gd name="connsiteX5" fmla="*/ 199036 w 776552"/>
              <a:gd name="connsiteY5" fmla="*/ 19251 h 471638"/>
              <a:gd name="connsiteX6" fmla="*/ 776552 w 776552"/>
              <a:gd name="connsiteY6" fmla="*/ 0 h 471638"/>
              <a:gd name="connsiteX0" fmla="*/ 776553 w 776553"/>
              <a:gd name="connsiteY0" fmla="*/ 0 h 471638"/>
              <a:gd name="connsiteX1" fmla="*/ 776553 w 776553"/>
              <a:gd name="connsiteY1" fmla="*/ 471638 h 471638"/>
              <a:gd name="connsiteX2" fmla="*/ 0 w 776553"/>
              <a:gd name="connsiteY2" fmla="*/ 461841 h 471638"/>
              <a:gd name="connsiteX3" fmla="*/ 1 w 776553"/>
              <a:gd name="connsiteY3" fmla="*/ 147645 h 471638"/>
              <a:gd name="connsiteX4" fmla="*/ 199037 w 776553"/>
              <a:gd name="connsiteY4" fmla="*/ 144379 h 471638"/>
              <a:gd name="connsiteX5" fmla="*/ 199037 w 776553"/>
              <a:gd name="connsiteY5" fmla="*/ 19251 h 471638"/>
              <a:gd name="connsiteX6" fmla="*/ 776553 w 776553"/>
              <a:gd name="connsiteY6" fmla="*/ 0 h 47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553" h="471638">
                <a:moveTo>
                  <a:pt x="776553" y="0"/>
                </a:moveTo>
                <a:lnTo>
                  <a:pt x="776553" y="471638"/>
                </a:lnTo>
                <a:lnTo>
                  <a:pt x="0" y="461841"/>
                </a:lnTo>
                <a:cubicBezTo>
                  <a:pt x="0" y="357109"/>
                  <a:pt x="1" y="252377"/>
                  <a:pt x="1" y="147645"/>
                </a:cubicBezTo>
                <a:lnTo>
                  <a:pt x="199037" y="144379"/>
                </a:lnTo>
                <a:lnTo>
                  <a:pt x="199037" y="19251"/>
                </a:lnTo>
                <a:lnTo>
                  <a:pt x="776553" y="0"/>
                </a:lnTo>
                <a:close/>
              </a:path>
            </a:pathLst>
          </a:custGeom>
          <a:solidFill>
            <a:srgbClr val="F3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ounded Rectangle 11">
            <a:extLst>
              <a:ext uri="{FF2B5EF4-FFF2-40B4-BE49-F238E27FC236}">
                <a16:creationId xmlns:a16="http://schemas.microsoft.com/office/drawing/2014/main" id="{C22E0C1E-E3D9-5449-B8E4-DAC9262D4655}"/>
              </a:ext>
            </a:extLst>
          </p:cNvPr>
          <p:cNvSpPr/>
          <p:nvPr/>
        </p:nvSpPr>
        <p:spPr>
          <a:xfrm>
            <a:off x="895149" y="3142425"/>
            <a:ext cx="3349591" cy="2325087"/>
          </a:xfrm>
          <a:prstGeom prst="round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127531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5E89E2E-F0E8-6346-A57B-F106B2D738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07" b="285"/>
          <a:stretch/>
        </p:blipFill>
        <p:spPr bwMode="auto">
          <a:xfrm>
            <a:off x="-1" y="630495"/>
            <a:ext cx="12154587" cy="48201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606D0E-5B71-8746-8EA5-60ECD307132C}"/>
              </a:ext>
            </a:extLst>
          </p:cNvPr>
          <p:cNvSpPr/>
          <p:nvPr/>
        </p:nvSpPr>
        <p:spPr>
          <a:xfrm>
            <a:off x="37414" y="630495"/>
            <a:ext cx="12117172" cy="2325087"/>
          </a:xfrm>
          <a:prstGeom prst="rect">
            <a:avLst/>
          </a:prstGeom>
          <a:gradFill>
            <a:gsLst>
              <a:gs pos="88000">
                <a:schemeClr val="bg1">
                  <a:alpha val="74000"/>
                </a:schemeClr>
              </a:gs>
              <a:gs pos="70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TextBox 7">
            <a:extLst>
              <a:ext uri="{FF2B5EF4-FFF2-40B4-BE49-F238E27FC236}">
                <a16:creationId xmlns:a16="http://schemas.microsoft.com/office/drawing/2014/main" id="{BC2C5A07-C92C-4443-BC45-3FEF7D57A00F}"/>
              </a:ext>
            </a:extLst>
          </p:cNvPr>
          <p:cNvSpPr txBox="1"/>
          <p:nvPr/>
        </p:nvSpPr>
        <p:spPr>
          <a:xfrm>
            <a:off x="1217606" y="1690688"/>
            <a:ext cx="9920294" cy="584775"/>
          </a:xfrm>
          <a:prstGeom prst="rect">
            <a:avLst/>
          </a:prstGeom>
          <a:noFill/>
        </p:spPr>
        <p:txBody>
          <a:bodyPr wrap="square" rtlCol="0">
            <a:spAutoFit/>
          </a:bodyPr>
          <a:lstStyle/>
          <a:p>
            <a:pPr algn="ctr"/>
            <a:r>
              <a:rPr lang="en-US" sz="3200" dirty="0">
                <a:solidFill>
                  <a:schemeClr val="tx1">
                    <a:lumMod val="50000"/>
                    <a:lumOff val="50000"/>
                  </a:schemeClr>
                </a:solidFill>
              </a:rPr>
              <a:t>Adversarial training</a:t>
            </a:r>
            <a:endParaRPr lang="en-IL" sz="3200" dirty="0">
              <a:solidFill>
                <a:schemeClr val="tx1">
                  <a:lumMod val="50000"/>
                  <a:lumOff val="50000"/>
                </a:schemeClr>
              </a:solidFill>
            </a:endParaRPr>
          </a:p>
        </p:txBody>
      </p:sp>
      <p:sp>
        <p:nvSpPr>
          <p:cNvPr id="11" name="Rectangle 10">
            <a:extLst>
              <a:ext uri="{FF2B5EF4-FFF2-40B4-BE49-F238E27FC236}">
                <a16:creationId xmlns:a16="http://schemas.microsoft.com/office/drawing/2014/main" id="{59BA9551-B12F-9D4A-91EA-3D4178AF05A7}"/>
              </a:ext>
            </a:extLst>
          </p:cNvPr>
          <p:cNvSpPr/>
          <p:nvPr/>
        </p:nvSpPr>
        <p:spPr>
          <a:xfrm>
            <a:off x="4296427" y="3125551"/>
            <a:ext cx="7858159" cy="23250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itle 13">
            <a:extLst>
              <a:ext uri="{FF2B5EF4-FFF2-40B4-BE49-F238E27FC236}">
                <a16:creationId xmlns:a16="http://schemas.microsoft.com/office/drawing/2014/main" id="{E14934E8-7B01-6C46-A846-79E9D9ADF3B1}"/>
              </a:ext>
            </a:extLst>
          </p:cNvPr>
          <p:cNvSpPr>
            <a:spLocks noGrp="1"/>
          </p:cNvSpPr>
          <p:nvPr>
            <p:ph type="title"/>
          </p:nvPr>
        </p:nvSpPr>
        <p:spPr>
          <a:xfrm>
            <a:off x="838200" y="365125"/>
            <a:ext cx="11137900" cy="1325563"/>
          </a:xfrm>
        </p:spPr>
        <p:txBody>
          <a:bodyPr/>
          <a:lstStyle/>
          <a:p>
            <a:r>
              <a:rPr lang="en-IL" dirty="0"/>
              <a:t>Proposed Approach: </a:t>
            </a:r>
            <a:r>
              <a:rPr lang="en-US" dirty="0">
                <a:solidFill>
                  <a:schemeClr val="bg1">
                    <a:lumMod val="50000"/>
                  </a:schemeClr>
                </a:solidFill>
              </a:rPr>
              <a:t>Hierarchical</a:t>
            </a:r>
            <a:r>
              <a:rPr lang="en-US" dirty="0"/>
              <a:t> </a:t>
            </a:r>
            <a:r>
              <a:rPr lang="en-IL" dirty="0">
                <a:solidFill>
                  <a:srgbClr val="0070C0"/>
                </a:solidFill>
              </a:rPr>
              <a:t>Patch VAE </a:t>
            </a:r>
            <a:r>
              <a:rPr lang="en-IL" dirty="0">
                <a:solidFill>
                  <a:srgbClr val="00B050"/>
                </a:solidFill>
              </a:rPr>
              <a:t>GAN</a:t>
            </a:r>
            <a:endParaRPr lang="en-I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7DA9E9-0834-194E-9864-9FF70CA6CDE2}"/>
                  </a:ext>
                </a:extLst>
              </p:cNvPr>
              <p:cNvSpPr txBox="1"/>
              <p:nvPr/>
            </p:nvSpPr>
            <p:spPr>
              <a:xfrm>
                <a:off x="4459265" y="3554110"/>
                <a:ext cx="5523979" cy="461665"/>
              </a:xfrm>
              <a:prstGeom prst="rect">
                <a:avLst/>
              </a:prstGeom>
              <a:noFill/>
            </p:spPr>
            <p:txBody>
              <a:bodyPr wrap="square" rtlCol="0">
                <a:spAutoFit/>
              </a:bodyPr>
              <a:lstStyle/>
              <a:p>
                <a:r>
                  <a:rPr lang="en-US" sz="2400" dirty="0">
                    <a:solidFill>
                      <a:schemeClr val="tx1">
                        <a:lumMod val="50000"/>
                        <a:lumOff val="50000"/>
                      </a:schemeClr>
                    </a:solidFill>
                  </a:rPr>
                  <a:t>Added noise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𝑧</m:t>
                        </m:r>
                      </m:e>
                      <m:sub>
                        <m:r>
                          <a:rPr lang="en-US" sz="2400" b="0" i="1" smtClean="0">
                            <a:solidFill>
                              <a:srgbClr val="00B050"/>
                            </a:solidFill>
                            <a:latin typeface="Cambria Math" panose="02040503050406030204" pitchFamily="18" charset="0"/>
                          </a:rPr>
                          <m:t>𝑀</m:t>
                        </m:r>
                      </m:sub>
                    </m:sSub>
                  </m:oMath>
                </a14:m>
                <a:endParaRPr lang="en-IL" sz="2400" dirty="0">
                  <a:solidFill>
                    <a:schemeClr val="tx1">
                      <a:lumMod val="50000"/>
                      <a:lumOff val="50000"/>
                    </a:schemeClr>
                  </a:solidFill>
                </a:endParaRPr>
              </a:p>
            </p:txBody>
          </p:sp>
        </mc:Choice>
        <mc:Fallback xmlns="">
          <p:sp>
            <p:nvSpPr>
              <p:cNvPr id="15" name="TextBox 14">
                <a:extLst>
                  <a:ext uri="{FF2B5EF4-FFF2-40B4-BE49-F238E27FC236}">
                    <a16:creationId xmlns:a16="http://schemas.microsoft.com/office/drawing/2014/main" id="{5A7DA9E9-0834-194E-9864-9FF70CA6CDE2}"/>
                  </a:ext>
                </a:extLst>
              </p:cNvPr>
              <p:cNvSpPr txBox="1">
                <a:spLocks noRot="1" noChangeAspect="1" noMove="1" noResize="1" noEditPoints="1" noAdjustHandles="1" noChangeArrowheads="1" noChangeShapeType="1" noTextEdit="1"/>
              </p:cNvSpPr>
              <p:nvPr/>
            </p:nvSpPr>
            <p:spPr>
              <a:xfrm>
                <a:off x="4459265" y="3554110"/>
                <a:ext cx="5523979" cy="461665"/>
              </a:xfrm>
              <a:prstGeom prst="rect">
                <a:avLst/>
              </a:prstGeom>
              <a:blipFill>
                <a:blip r:embed="rId6"/>
                <a:stretch>
                  <a:fillRect l="-1766" t="-10526" b="-2894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F094FC-FF0C-CD4F-A860-1008ED2EDBF6}"/>
                  </a:ext>
                </a:extLst>
              </p:cNvPr>
              <p:cNvSpPr txBox="1"/>
              <p:nvPr/>
            </p:nvSpPr>
            <p:spPr>
              <a:xfrm>
                <a:off x="4856205" y="6031210"/>
                <a:ext cx="2479590" cy="461665"/>
              </a:xfrm>
              <a:prstGeom prst="rect">
                <a:avLst/>
              </a:prstGeom>
              <a:noFill/>
            </p:spPr>
            <p:txBody>
              <a:bodyPr wrap="square" rtlCol="0">
                <a:spAutoFit/>
              </a:bodyPr>
              <a:lstStyle/>
              <a:p>
                <a:pPr algn="ctr"/>
                <a:r>
                  <a:rPr lang="en-IL" sz="2400" dirty="0"/>
                  <a:t>LEVEL </a:t>
                </a:r>
                <a14:m>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rgbClr val="7030A0"/>
                        </a:solidFill>
                        <a:latin typeface="Cambria Math" panose="02040503050406030204" pitchFamily="18" charset="0"/>
                      </a:rPr>
                      <m:t>𝑀</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1</m:t>
                    </m:r>
                  </m:oMath>
                </a14:m>
                <a:endParaRPr lang="en-IL" sz="2400" dirty="0"/>
              </a:p>
            </p:txBody>
          </p:sp>
        </mc:Choice>
        <mc:Fallback xmlns="">
          <p:sp>
            <p:nvSpPr>
              <p:cNvPr id="16" name="TextBox 15">
                <a:extLst>
                  <a:ext uri="{FF2B5EF4-FFF2-40B4-BE49-F238E27FC236}">
                    <a16:creationId xmlns:a16="http://schemas.microsoft.com/office/drawing/2014/main" id="{01F094FC-FF0C-CD4F-A860-1008ED2EDBF6}"/>
                  </a:ext>
                </a:extLst>
              </p:cNvPr>
              <p:cNvSpPr txBox="1">
                <a:spLocks noRot="1" noChangeAspect="1" noMove="1" noResize="1" noEditPoints="1" noAdjustHandles="1" noChangeArrowheads="1" noChangeShapeType="1" noTextEdit="1"/>
              </p:cNvSpPr>
              <p:nvPr/>
            </p:nvSpPr>
            <p:spPr>
              <a:xfrm>
                <a:off x="4856205" y="6031210"/>
                <a:ext cx="2479590" cy="461665"/>
              </a:xfrm>
              <a:prstGeom prst="rect">
                <a:avLst/>
              </a:prstGeom>
              <a:blipFill>
                <a:blip r:embed="rId7"/>
                <a:stretch>
                  <a:fillRect t="-10526" b="-28947"/>
                </a:stretch>
              </a:blipFill>
            </p:spPr>
            <p:txBody>
              <a:bodyPr/>
              <a:lstStyle/>
              <a:p>
                <a:r>
                  <a:rPr lang="LID4096">
                    <a:noFill/>
                  </a:rPr>
                  <a:t> </a:t>
                </a:r>
              </a:p>
            </p:txBody>
          </p:sp>
        </mc:Fallback>
      </mc:AlternateContent>
      <p:sp>
        <p:nvSpPr>
          <p:cNvPr id="12" name="Rounded Rectangle 11">
            <a:extLst>
              <a:ext uri="{FF2B5EF4-FFF2-40B4-BE49-F238E27FC236}">
                <a16:creationId xmlns:a16="http://schemas.microsoft.com/office/drawing/2014/main" id="{C22E0C1E-E3D9-5449-B8E4-DAC9262D4655}"/>
              </a:ext>
            </a:extLst>
          </p:cNvPr>
          <p:cNvSpPr/>
          <p:nvPr/>
        </p:nvSpPr>
        <p:spPr>
          <a:xfrm>
            <a:off x="895149" y="3142425"/>
            <a:ext cx="3349591" cy="2325087"/>
          </a:xfrm>
          <a:prstGeom prst="round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56758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5E89E2E-F0E8-6346-A57B-F106B2D738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07" b="285"/>
          <a:stretch/>
        </p:blipFill>
        <p:spPr bwMode="auto">
          <a:xfrm>
            <a:off x="-1" y="630495"/>
            <a:ext cx="12154587" cy="48201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606D0E-5B71-8746-8EA5-60ECD307132C}"/>
              </a:ext>
            </a:extLst>
          </p:cNvPr>
          <p:cNvSpPr/>
          <p:nvPr/>
        </p:nvSpPr>
        <p:spPr>
          <a:xfrm>
            <a:off x="37414" y="630495"/>
            <a:ext cx="12117172" cy="2325087"/>
          </a:xfrm>
          <a:prstGeom prst="rect">
            <a:avLst/>
          </a:prstGeom>
          <a:gradFill>
            <a:gsLst>
              <a:gs pos="88000">
                <a:schemeClr val="bg1">
                  <a:alpha val="74000"/>
                </a:schemeClr>
              </a:gs>
              <a:gs pos="70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C5A07-C92C-4443-BC45-3FEF7D57A00F}"/>
                  </a:ext>
                </a:extLst>
              </p:cNvPr>
              <p:cNvSpPr txBox="1"/>
              <p:nvPr/>
            </p:nvSpPr>
            <p:spPr>
              <a:xfrm>
                <a:off x="1217606" y="1690688"/>
                <a:ext cx="9920294" cy="584775"/>
              </a:xfrm>
              <a:prstGeom prst="rect">
                <a:avLst/>
              </a:prstGeom>
              <a:noFill/>
            </p:spPr>
            <p:txBody>
              <a:bodyPr wrap="square" rtlCol="0">
                <a:spAutoFit/>
              </a:bodyPr>
              <a:lstStyle/>
              <a:p>
                <a:pPr algn="ctr"/>
                <a:r>
                  <a:rPr lang="en-US" sz="3200" dirty="0">
                    <a:solidFill>
                      <a:schemeClr val="tx1">
                        <a:lumMod val="50000"/>
                        <a:lumOff val="50000"/>
                      </a:schemeClr>
                    </a:solidFill>
                  </a:rPr>
                  <a:t>Hierarchical up-sampling up to final resolution </a:t>
                </a:r>
                <a14:m>
                  <m:oMath xmlns:m="http://schemas.openxmlformats.org/officeDocument/2006/math">
                    <m:sSup>
                      <m:sSupPr>
                        <m:ctrlPr>
                          <a:rPr lang="en-US" sz="3200" b="0" i="1" dirty="0" smtClean="0">
                            <a:solidFill>
                              <a:srgbClr val="0070C0"/>
                            </a:solidFill>
                            <a:latin typeface="Cambria Math" panose="02040503050406030204" pitchFamily="18" charset="0"/>
                          </a:rPr>
                        </m:ctrlPr>
                      </m:sSup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e>
                      <m:sup>
                        <m:r>
                          <a:rPr lang="en-US" sz="3200" b="0" i="1" dirty="0" smtClean="0">
                            <a:solidFill>
                              <a:srgbClr val="0070C0"/>
                            </a:solidFill>
                            <a:latin typeface="Cambria Math" panose="02040503050406030204" pitchFamily="18" charset="0"/>
                          </a:rPr>
                          <m:t>𝑁</m:t>
                        </m:r>
                      </m:sup>
                    </m:sSup>
                  </m:oMath>
                </a14:m>
                <a:endParaRPr lang="en-IL" sz="3200" dirty="0">
                  <a:solidFill>
                    <a:schemeClr val="tx1">
                      <a:lumMod val="50000"/>
                      <a:lumOff val="50000"/>
                    </a:schemeClr>
                  </a:solidFill>
                </a:endParaRPr>
              </a:p>
            </p:txBody>
          </p:sp>
        </mc:Choice>
        <mc:Fallback xmlns="">
          <p:sp>
            <p:nvSpPr>
              <p:cNvPr id="8" name="TextBox 7">
                <a:extLst>
                  <a:ext uri="{FF2B5EF4-FFF2-40B4-BE49-F238E27FC236}">
                    <a16:creationId xmlns:a16="http://schemas.microsoft.com/office/drawing/2014/main" id="{BC2C5A07-C92C-4443-BC45-3FEF7D57A00F}"/>
                  </a:ext>
                </a:extLst>
              </p:cNvPr>
              <p:cNvSpPr txBox="1">
                <a:spLocks noRot="1" noChangeAspect="1" noMove="1" noResize="1" noEditPoints="1" noAdjustHandles="1" noChangeArrowheads="1" noChangeShapeType="1" noTextEdit="1"/>
              </p:cNvSpPr>
              <p:nvPr/>
            </p:nvSpPr>
            <p:spPr>
              <a:xfrm>
                <a:off x="1217606" y="1690688"/>
                <a:ext cx="9920294" cy="584775"/>
              </a:xfrm>
              <a:prstGeom prst="rect">
                <a:avLst/>
              </a:prstGeom>
              <a:blipFill>
                <a:blip r:embed="rId6"/>
                <a:stretch>
                  <a:fillRect t="-12500" b="-34375"/>
                </a:stretch>
              </a:blipFill>
            </p:spPr>
            <p:txBody>
              <a:bodyPr/>
              <a:lstStyle/>
              <a:p>
                <a:r>
                  <a:rPr lang="LID4096">
                    <a:noFill/>
                  </a:rPr>
                  <a:t> </a:t>
                </a:r>
              </a:p>
            </p:txBody>
          </p:sp>
        </mc:Fallback>
      </mc:AlternateContent>
      <p:sp>
        <p:nvSpPr>
          <p:cNvPr id="11" name="Rectangle 10">
            <a:extLst>
              <a:ext uri="{FF2B5EF4-FFF2-40B4-BE49-F238E27FC236}">
                <a16:creationId xmlns:a16="http://schemas.microsoft.com/office/drawing/2014/main" id="{59BA9551-B12F-9D4A-91EA-3D4178AF05A7}"/>
              </a:ext>
            </a:extLst>
          </p:cNvPr>
          <p:cNvSpPr/>
          <p:nvPr/>
        </p:nvSpPr>
        <p:spPr>
          <a:xfrm>
            <a:off x="9832932" y="3125551"/>
            <a:ext cx="2321654" cy="23250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itle 13">
            <a:extLst>
              <a:ext uri="{FF2B5EF4-FFF2-40B4-BE49-F238E27FC236}">
                <a16:creationId xmlns:a16="http://schemas.microsoft.com/office/drawing/2014/main" id="{E14934E8-7B01-6C46-A846-79E9D9ADF3B1}"/>
              </a:ext>
            </a:extLst>
          </p:cNvPr>
          <p:cNvSpPr>
            <a:spLocks noGrp="1"/>
          </p:cNvSpPr>
          <p:nvPr>
            <p:ph type="title"/>
          </p:nvPr>
        </p:nvSpPr>
        <p:spPr>
          <a:xfrm>
            <a:off x="838200" y="365125"/>
            <a:ext cx="11137900" cy="1325563"/>
          </a:xfrm>
        </p:spPr>
        <p:txBody>
          <a:bodyPr/>
          <a:lstStyle/>
          <a:p>
            <a:r>
              <a:rPr lang="en-IL" dirty="0"/>
              <a:t>Proposed Approach: </a:t>
            </a:r>
            <a:r>
              <a:rPr lang="en-US" dirty="0">
                <a:solidFill>
                  <a:schemeClr val="bg1">
                    <a:lumMod val="50000"/>
                  </a:schemeClr>
                </a:solidFill>
              </a:rPr>
              <a:t>Hierarchical</a:t>
            </a:r>
            <a:r>
              <a:rPr lang="en-US" dirty="0"/>
              <a:t> </a:t>
            </a:r>
            <a:r>
              <a:rPr lang="en-IL" dirty="0">
                <a:solidFill>
                  <a:srgbClr val="0070C0"/>
                </a:solidFill>
              </a:rPr>
              <a:t>Patch VAE </a:t>
            </a:r>
            <a:r>
              <a:rPr lang="en-IL" dirty="0">
                <a:solidFill>
                  <a:srgbClr val="00B050"/>
                </a:solidFill>
              </a:rPr>
              <a:t>GAN</a:t>
            </a:r>
            <a:endParaRPr lang="en-IL"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236483-7D21-6447-8433-C394ECE16C76}"/>
                  </a:ext>
                </a:extLst>
              </p:cNvPr>
              <p:cNvSpPr txBox="1"/>
              <p:nvPr/>
            </p:nvSpPr>
            <p:spPr>
              <a:xfrm>
                <a:off x="4393915" y="6031210"/>
                <a:ext cx="3404170" cy="461665"/>
              </a:xfrm>
              <a:prstGeom prst="rect">
                <a:avLst/>
              </a:prstGeom>
              <a:noFill/>
            </p:spPr>
            <p:txBody>
              <a:bodyPr wrap="square" rtlCol="0">
                <a:spAutoFit/>
              </a:bodyPr>
              <a:lstStyle/>
              <a:p>
                <a:pPr algn="ctr"/>
                <a14:m>
                  <m:oMath xmlns:m="http://schemas.openxmlformats.org/officeDocument/2006/math">
                    <m:r>
                      <a:rPr lang="en-US" sz="2400" b="0" i="1" smtClean="0">
                        <a:solidFill>
                          <a:srgbClr val="7030A0"/>
                        </a:solidFill>
                        <a:latin typeface="Cambria Math" panose="02040503050406030204" pitchFamily="18" charset="0"/>
                      </a:rPr>
                      <m:t>𝑀</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1</m:t>
                    </m:r>
                    <m:r>
                      <a:rPr lang="en-US" sz="2400" b="0" i="1" smtClean="0">
                        <a:solidFill>
                          <a:srgbClr val="7030A0"/>
                        </a:solidFill>
                        <a:latin typeface="Cambria Math" panose="02040503050406030204" pitchFamily="18" charset="0"/>
                      </a:rPr>
                      <m:t>&lt;</m:t>
                    </m:r>
                  </m:oMath>
                </a14:m>
                <a:r>
                  <a:rPr lang="en-IL" sz="2400" dirty="0"/>
                  <a:t> LEVEL </a:t>
                </a:r>
                <a14:m>
                  <m:oMath xmlns:m="http://schemas.openxmlformats.org/officeDocument/2006/math">
                    <m:r>
                      <a:rPr lang="en-US" sz="2400" i="1" smtClean="0">
                        <a:latin typeface="Cambria Math" panose="02040503050406030204" pitchFamily="18" charset="0"/>
                      </a:rPr>
                      <m:t>≤</m:t>
                    </m:r>
                    <m:r>
                      <a:rPr lang="en-US" sz="2400" b="0" i="1" smtClean="0">
                        <a:solidFill>
                          <a:srgbClr val="7030A0"/>
                        </a:solidFill>
                        <a:latin typeface="Cambria Math" panose="02040503050406030204" pitchFamily="18" charset="0"/>
                      </a:rPr>
                      <m:t>𝑁</m:t>
                    </m:r>
                  </m:oMath>
                </a14:m>
                <a:endParaRPr lang="en-IL" sz="2400" dirty="0"/>
              </a:p>
            </p:txBody>
          </p:sp>
        </mc:Choice>
        <mc:Fallback xmlns="">
          <p:sp>
            <p:nvSpPr>
              <p:cNvPr id="9" name="TextBox 8">
                <a:extLst>
                  <a:ext uri="{FF2B5EF4-FFF2-40B4-BE49-F238E27FC236}">
                    <a16:creationId xmlns:a16="http://schemas.microsoft.com/office/drawing/2014/main" id="{7F236483-7D21-6447-8433-C394ECE16C76}"/>
                  </a:ext>
                </a:extLst>
              </p:cNvPr>
              <p:cNvSpPr txBox="1">
                <a:spLocks noRot="1" noChangeAspect="1" noMove="1" noResize="1" noEditPoints="1" noAdjustHandles="1" noChangeArrowheads="1" noChangeShapeType="1" noTextEdit="1"/>
              </p:cNvSpPr>
              <p:nvPr/>
            </p:nvSpPr>
            <p:spPr>
              <a:xfrm>
                <a:off x="4393915" y="6031210"/>
                <a:ext cx="3404170" cy="461665"/>
              </a:xfrm>
              <a:prstGeom prst="rect">
                <a:avLst/>
              </a:prstGeom>
              <a:blipFill>
                <a:blip r:embed="rId7"/>
                <a:stretch>
                  <a:fillRect t="-8108" b="-29730"/>
                </a:stretch>
              </a:blipFill>
            </p:spPr>
            <p:txBody>
              <a:bodyPr/>
              <a:lstStyle/>
              <a:p>
                <a:r>
                  <a:rPr lang="en-IL">
                    <a:noFill/>
                  </a:rPr>
                  <a:t> </a:t>
                </a:r>
              </a:p>
            </p:txBody>
          </p:sp>
        </mc:Fallback>
      </mc:AlternateContent>
      <p:sp>
        <p:nvSpPr>
          <p:cNvPr id="13" name="Rectangle 12">
            <a:extLst>
              <a:ext uri="{FF2B5EF4-FFF2-40B4-BE49-F238E27FC236}">
                <a16:creationId xmlns:a16="http://schemas.microsoft.com/office/drawing/2014/main" id="{92EB51C5-D800-49D7-8EB2-E38CD02BF68E}"/>
              </a:ext>
            </a:extLst>
          </p:cNvPr>
          <p:cNvSpPr/>
          <p:nvPr/>
        </p:nvSpPr>
        <p:spPr>
          <a:xfrm>
            <a:off x="939287" y="3144458"/>
            <a:ext cx="3319562" cy="232508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ounded Rectangle 11">
            <a:extLst>
              <a:ext uri="{FF2B5EF4-FFF2-40B4-BE49-F238E27FC236}">
                <a16:creationId xmlns:a16="http://schemas.microsoft.com/office/drawing/2014/main" id="{C22E0C1E-E3D9-5449-B8E4-DAC9262D4655}"/>
              </a:ext>
            </a:extLst>
          </p:cNvPr>
          <p:cNvSpPr/>
          <p:nvPr/>
        </p:nvSpPr>
        <p:spPr>
          <a:xfrm>
            <a:off x="4258849" y="3220952"/>
            <a:ext cx="5260932" cy="2229686"/>
          </a:xfrm>
          <a:prstGeom prst="round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55224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9BA9551-B12F-9D4A-91EA-3D4178AF05A7}"/>
              </a:ext>
            </a:extLst>
          </p:cNvPr>
          <p:cNvSpPr/>
          <p:nvPr/>
        </p:nvSpPr>
        <p:spPr>
          <a:xfrm>
            <a:off x="9832932" y="3125551"/>
            <a:ext cx="2321654" cy="23250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itle 13">
            <a:extLst>
              <a:ext uri="{FF2B5EF4-FFF2-40B4-BE49-F238E27FC236}">
                <a16:creationId xmlns:a16="http://schemas.microsoft.com/office/drawing/2014/main" id="{E14934E8-7B01-6C46-A846-79E9D9ADF3B1}"/>
              </a:ext>
            </a:extLst>
          </p:cNvPr>
          <p:cNvSpPr>
            <a:spLocks noGrp="1"/>
          </p:cNvSpPr>
          <p:nvPr>
            <p:ph type="title"/>
          </p:nvPr>
        </p:nvSpPr>
        <p:spPr/>
        <p:txBody>
          <a:bodyPr/>
          <a:lstStyle/>
          <a:p>
            <a:r>
              <a:rPr lang="en-US" dirty="0"/>
              <a:t>Effect of Number of patch-VAE levels</a:t>
            </a:r>
          </a:p>
        </p:txBody>
      </p:sp>
      <p:pic>
        <p:nvPicPr>
          <p:cNvPr id="13" name="Picture 12">
            <a:extLst>
              <a:ext uri="{FF2B5EF4-FFF2-40B4-BE49-F238E27FC236}">
                <a16:creationId xmlns:a16="http://schemas.microsoft.com/office/drawing/2014/main" id="{FE923BA3-AB11-0546-82B5-1D8F6E813826}"/>
              </a:ext>
            </a:extLst>
          </p:cNvPr>
          <p:cNvPicPr>
            <a:picLocks noChangeAspect="1"/>
          </p:cNvPicPr>
          <p:nvPr/>
        </p:nvPicPr>
        <p:blipFill>
          <a:blip r:embed="rId4"/>
          <a:stretch>
            <a:fillRect/>
          </a:stretch>
        </p:blipFill>
        <p:spPr>
          <a:xfrm>
            <a:off x="3142303" y="5461756"/>
            <a:ext cx="8828043" cy="963059"/>
          </a:xfrm>
          <a:prstGeom prst="rect">
            <a:avLst/>
          </a:prstGeom>
        </p:spPr>
      </p:pic>
      <p:pic>
        <p:nvPicPr>
          <p:cNvPr id="15" name="Picture 14">
            <a:extLst>
              <a:ext uri="{FF2B5EF4-FFF2-40B4-BE49-F238E27FC236}">
                <a16:creationId xmlns:a16="http://schemas.microsoft.com/office/drawing/2014/main" id="{71FABA6D-C8ED-F34C-B300-88486D3145D1}"/>
              </a:ext>
            </a:extLst>
          </p:cNvPr>
          <p:cNvPicPr>
            <a:picLocks noChangeAspect="1"/>
          </p:cNvPicPr>
          <p:nvPr/>
        </p:nvPicPr>
        <p:blipFill>
          <a:blip r:embed="rId5"/>
          <a:stretch>
            <a:fillRect/>
          </a:stretch>
        </p:blipFill>
        <p:spPr>
          <a:xfrm>
            <a:off x="3142303" y="2855641"/>
            <a:ext cx="8828043" cy="963059"/>
          </a:xfrm>
          <a:prstGeom prst="rect">
            <a:avLst/>
          </a:prstGeom>
        </p:spPr>
      </p:pic>
      <p:pic>
        <p:nvPicPr>
          <p:cNvPr id="16" name="Picture 15">
            <a:extLst>
              <a:ext uri="{FF2B5EF4-FFF2-40B4-BE49-F238E27FC236}">
                <a16:creationId xmlns:a16="http://schemas.microsoft.com/office/drawing/2014/main" id="{59F170C6-198B-9C4A-8279-6192D7BB5C4E}"/>
              </a:ext>
            </a:extLst>
          </p:cNvPr>
          <p:cNvPicPr>
            <a:picLocks noChangeAspect="1"/>
          </p:cNvPicPr>
          <p:nvPr/>
        </p:nvPicPr>
        <p:blipFill>
          <a:blip r:embed="rId6"/>
          <a:stretch>
            <a:fillRect/>
          </a:stretch>
        </p:blipFill>
        <p:spPr>
          <a:xfrm>
            <a:off x="3142303" y="4158699"/>
            <a:ext cx="8828043" cy="963059"/>
          </a:xfrm>
          <a:prstGeom prst="rect">
            <a:avLst/>
          </a:prstGeom>
        </p:spPr>
      </p:pic>
      <p:pic>
        <p:nvPicPr>
          <p:cNvPr id="17" name="Picture 16" descr="A picture containing outdoor, bird, flying, flock&#10;&#10;Description automatically generated">
            <a:extLst>
              <a:ext uri="{FF2B5EF4-FFF2-40B4-BE49-F238E27FC236}">
                <a16:creationId xmlns:a16="http://schemas.microsoft.com/office/drawing/2014/main" id="{51FB1148-5665-B343-9CC7-F1C13C2C24E3}"/>
              </a:ext>
            </a:extLst>
          </p:cNvPr>
          <p:cNvPicPr>
            <a:picLocks noChangeAspect="1"/>
          </p:cNvPicPr>
          <p:nvPr/>
        </p:nvPicPr>
        <p:blipFill>
          <a:blip r:embed="rId7"/>
          <a:stretch>
            <a:fillRect/>
          </a:stretch>
        </p:blipFill>
        <p:spPr>
          <a:xfrm>
            <a:off x="6382331" y="1482644"/>
            <a:ext cx="1717152" cy="965899"/>
          </a:xfrm>
          <a:prstGeom prst="rect">
            <a:avLst/>
          </a:prstGeom>
        </p:spPr>
      </p:pic>
      <p:sp>
        <p:nvSpPr>
          <p:cNvPr id="18" name="TextBox 17">
            <a:extLst>
              <a:ext uri="{FF2B5EF4-FFF2-40B4-BE49-F238E27FC236}">
                <a16:creationId xmlns:a16="http://schemas.microsoft.com/office/drawing/2014/main" id="{D21BA8B9-BF46-114A-972C-694A4C0D2E7B}"/>
              </a:ext>
            </a:extLst>
          </p:cNvPr>
          <p:cNvSpPr txBox="1"/>
          <p:nvPr/>
        </p:nvSpPr>
        <p:spPr>
          <a:xfrm>
            <a:off x="320186" y="3070365"/>
            <a:ext cx="2767263" cy="502766"/>
          </a:xfrm>
          <a:prstGeom prst="rect">
            <a:avLst/>
          </a:prstGeom>
          <a:noFill/>
        </p:spPr>
        <p:txBody>
          <a:bodyPr wrap="square" rtlCol="0">
            <a:spAutoFit/>
          </a:bodyPr>
          <a:lstStyle/>
          <a:p>
            <a:r>
              <a:rPr lang="en-US" sz="2667" dirty="0">
                <a:solidFill>
                  <a:srgbClr val="00B050"/>
                </a:solidFill>
              </a:rPr>
              <a:t>1</a:t>
            </a:r>
            <a:r>
              <a:rPr lang="en-US" sz="2667" dirty="0"/>
              <a:t> p-VAE – </a:t>
            </a:r>
            <a:r>
              <a:rPr lang="en-US" sz="2667" dirty="0">
                <a:solidFill>
                  <a:srgbClr val="0070C0"/>
                </a:solidFill>
              </a:rPr>
              <a:t>8</a:t>
            </a:r>
            <a:r>
              <a:rPr lang="en-US" sz="2667" dirty="0"/>
              <a:t> p-GAN</a:t>
            </a:r>
            <a:endParaRPr lang="LID4096" sz="2667" dirty="0"/>
          </a:p>
        </p:txBody>
      </p:sp>
      <p:sp>
        <p:nvSpPr>
          <p:cNvPr id="19" name="TextBox 18">
            <a:extLst>
              <a:ext uri="{FF2B5EF4-FFF2-40B4-BE49-F238E27FC236}">
                <a16:creationId xmlns:a16="http://schemas.microsoft.com/office/drawing/2014/main" id="{14F8218A-F0BB-3748-9759-7FF4D3DE8E08}"/>
              </a:ext>
            </a:extLst>
          </p:cNvPr>
          <p:cNvSpPr txBox="1"/>
          <p:nvPr/>
        </p:nvSpPr>
        <p:spPr>
          <a:xfrm>
            <a:off x="648720" y="2095237"/>
            <a:ext cx="2110193" cy="502766"/>
          </a:xfrm>
          <a:prstGeom prst="rect">
            <a:avLst/>
          </a:prstGeom>
          <a:noFill/>
        </p:spPr>
        <p:txBody>
          <a:bodyPr wrap="square" rtlCol="0">
            <a:spAutoFit/>
          </a:bodyPr>
          <a:lstStyle/>
          <a:p>
            <a:r>
              <a:rPr lang="en-US" sz="2667" dirty="0">
                <a:solidFill>
                  <a:srgbClr val="FF0000"/>
                </a:solidFill>
              </a:rPr>
              <a:t>9 Levels Total</a:t>
            </a:r>
            <a:endParaRPr lang="LID4096" sz="2667" dirty="0">
              <a:solidFill>
                <a:srgbClr val="FF0000"/>
              </a:solidFill>
            </a:endParaRPr>
          </a:p>
        </p:txBody>
      </p:sp>
      <p:sp>
        <p:nvSpPr>
          <p:cNvPr id="20" name="TextBox 19">
            <a:extLst>
              <a:ext uri="{FF2B5EF4-FFF2-40B4-BE49-F238E27FC236}">
                <a16:creationId xmlns:a16="http://schemas.microsoft.com/office/drawing/2014/main" id="{EEDA17B0-35A9-2E4F-8E62-64C723F7CA37}"/>
              </a:ext>
            </a:extLst>
          </p:cNvPr>
          <p:cNvSpPr txBox="1"/>
          <p:nvPr/>
        </p:nvSpPr>
        <p:spPr>
          <a:xfrm>
            <a:off x="320186" y="4346397"/>
            <a:ext cx="2767263" cy="502766"/>
          </a:xfrm>
          <a:prstGeom prst="rect">
            <a:avLst/>
          </a:prstGeom>
          <a:noFill/>
        </p:spPr>
        <p:txBody>
          <a:bodyPr wrap="square" rtlCol="0">
            <a:spAutoFit/>
          </a:bodyPr>
          <a:lstStyle/>
          <a:p>
            <a:r>
              <a:rPr lang="en-US" sz="2667" dirty="0">
                <a:solidFill>
                  <a:srgbClr val="00B050"/>
                </a:solidFill>
              </a:rPr>
              <a:t>8</a:t>
            </a:r>
            <a:r>
              <a:rPr lang="en-US" sz="2667" dirty="0"/>
              <a:t> p-VAE – </a:t>
            </a:r>
            <a:r>
              <a:rPr lang="en-US" sz="2667" dirty="0">
                <a:solidFill>
                  <a:srgbClr val="0070C0"/>
                </a:solidFill>
              </a:rPr>
              <a:t>1</a:t>
            </a:r>
            <a:r>
              <a:rPr lang="en-US" sz="2667" dirty="0"/>
              <a:t> p-GAN</a:t>
            </a:r>
            <a:endParaRPr lang="LID4096" sz="2667" dirty="0"/>
          </a:p>
        </p:txBody>
      </p:sp>
      <p:sp>
        <p:nvSpPr>
          <p:cNvPr id="21" name="TextBox 20">
            <a:extLst>
              <a:ext uri="{FF2B5EF4-FFF2-40B4-BE49-F238E27FC236}">
                <a16:creationId xmlns:a16="http://schemas.microsoft.com/office/drawing/2014/main" id="{970A3D92-06F7-774C-AAF7-DF4A3BD72881}"/>
              </a:ext>
            </a:extLst>
          </p:cNvPr>
          <p:cNvSpPr txBox="1"/>
          <p:nvPr/>
        </p:nvSpPr>
        <p:spPr>
          <a:xfrm>
            <a:off x="320186" y="5676545"/>
            <a:ext cx="2767263" cy="502766"/>
          </a:xfrm>
          <a:prstGeom prst="rect">
            <a:avLst/>
          </a:prstGeom>
          <a:noFill/>
        </p:spPr>
        <p:txBody>
          <a:bodyPr wrap="square" rtlCol="0">
            <a:spAutoFit/>
          </a:bodyPr>
          <a:lstStyle/>
          <a:p>
            <a:r>
              <a:rPr lang="en-US" sz="2667" dirty="0">
                <a:solidFill>
                  <a:srgbClr val="00B050"/>
                </a:solidFill>
              </a:rPr>
              <a:t>3</a:t>
            </a:r>
            <a:r>
              <a:rPr lang="en-US" sz="2667" dirty="0"/>
              <a:t> p-VAE – </a:t>
            </a:r>
            <a:r>
              <a:rPr lang="en-US" sz="2667" dirty="0">
                <a:solidFill>
                  <a:srgbClr val="0070C0"/>
                </a:solidFill>
              </a:rPr>
              <a:t>6</a:t>
            </a:r>
            <a:r>
              <a:rPr lang="en-US" sz="2667" dirty="0"/>
              <a:t> p-GAN</a:t>
            </a:r>
            <a:endParaRPr lang="LID4096" sz="2667" dirty="0"/>
          </a:p>
        </p:txBody>
      </p:sp>
      <p:sp>
        <p:nvSpPr>
          <p:cNvPr id="22" name="TextBox 21">
            <a:extLst>
              <a:ext uri="{FF2B5EF4-FFF2-40B4-BE49-F238E27FC236}">
                <a16:creationId xmlns:a16="http://schemas.microsoft.com/office/drawing/2014/main" id="{56D140DB-07EE-D94F-AFA7-49E9D7E7524A}"/>
              </a:ext>
            </a:extLst>
          </p:cNvPr>
          <p:cNvSpPr txBox="1"/>
          <p:nvPr/>
        </p:nvSpPr>
        <p:spPr>
          <a:xfrm>
            <a:off x="3688336" y="1694562"/>
            <a:ext cx="2243232" cy="502766"/>
          </a:xfrm>
          <a:prstGeom prst="rect">
            <a:avLst/>
          </a:prstGeom>
          <a:noFill/>
        </p:spPr>
        <p:txBody>
          <a:bodyPr wrap="square" rtlCol="0">
            <a:spAutoFit/>
          </a:bodyPr>
          <a:lstStyle/>
          <a:p>
            <a:r>
              <a:rPr lang="en-US" sz="2667" dirty="0"/>
              <a:t>Training Video</a:t>
            </a:r>
            <a:endParaRPr lang="LID4096" sz="2667" dirty="0"/>
          </a:p>
        </p:txBody>
      </p:sp>
    </p:spTree>
    <p:custDataLst>
      <p:tags r:id="rId1"/>
    </p:custDataLst>
    <p:extLst>
      <p:ext uri="{BB962C8B-B14F-4D97-AF65-F5344CB8AC3E}">
        <p14:creationId xmlns:p14="http://schemas.microsoft.com/office/powerpoint/2010/main" val="416125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A screenshot of a cell phone&#10;&#10;Description generated with very high confidence">
            <a:extLst>
              <a:ext uri="{FF2B5EF4-FFF2-40B4-BE49-F238E27FC236}">
                <a16:creationId xmlns:a16="http://schemas.microsoft.com/office/drawing/2014/main" id="{BE65DB78-A46F-4B08-9F9B-0EF1847BE14F}"/>
              </a:ext>
            </a:extLst>
          </p:cNvPr>
          <p:cNvPicPr>
            <a:picLocks noChangeAspect="1"/>
          </p:cNvPicPr>
          <p:nvPr/>
        </p:nvPicPr>
        <p:blipFill rotWithShape="1">
          <a:blip r:embed="rId8"/>
          <a:srcRect l="60776" t="26366" r="23937" b="21181"/>
          <a:stretch/>
        </p:blipFill>
        <p:spPr>
          <a:xfrm>
            <a:off x="6889565" y="1507453"/>
            <a:ext cx="1245105" cy="1257031"/>
          </a:xfrm>
          <a:prstGeom prst="roundRect">
            <a:avLst/>
          </a:prstGeom>
          <a:ln w="19050">
            <a:solidFill>
              <a:schemeClr val="bg1"/>
            </a:solidFill>
          </a:ln>
          <a:effectLst/>
        </p:spPr>
      </p:pic>
      <p:sp>
        <p:nvSpPr>
          <p:cNvPr id="4" name="Google Shape;479;p49">
            <a:extLst>
              <a:ext uri="{FF2B5EF4-FFF2-40B4-BE49-F238E27FC236}">
                <a16:creationId xmlns:a16="http://schemas.microsoft.com/office/drawing/2014/main" id="{DF310B8D-09EC-4DAE-A0F3-997ABC1830AB}"/>
              </a:ext>
            </a:extLst>
          </p:cNvPr>
          <p:cNvSpPr txBox="1">
            <a:spLocks/>
          </p:cNvSpPr>
          <p:nvPr/>
        </p:nvSpPr>
        <p:spPr>
          <a:xfrm>
            <a:off x="1670919" y="282395"/>
            <a:ext cx="8635940" cy="55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4800" b="1" dirty="0">
                <a:solidFill>
                  <a:schemeClr val="tx1">
                    <a:lumMod val="50000"/>
                  </a:schemeClr>
                </a:solidFill>
                <a:latin typeface="Google Sans" panose="020B0503030502040204" pitchFamily="34" charset="0"/>
              </a:rPr>
              <a:t>SpeedNet</a:t>
            </a:r>
          </a:p>
        </p:txBody>
      </p:sp>
      <p:sp>
        <p:nvSpPr>
          <p:cNvPr id="5" name="TextBox 4">
            <a:extLst>
              <a:ext uri="{FF2B5EF4-FFF2-40B4-BE49-F238E27FC236}">
                <a16:creationId xmlns:a16="http://schemas.microsoft.com/office/drawing/2014/main" id="{230C56AF-CEE9-49E5-B139-AF73D1100DD0}"/>
              </a:ext>
            </a:extLst>
          </p:cNvPr>
          <p:cNvSpPr txBox="1"/>
          <p:nvPr/>
        </p:nvSpPr>
        <p:spPr>
          <a:xfrm>
            <a:off x="9003641" y="1878804"/>
            <a:ext cx="2815671" cy="584775"/>
          </a:xfrm>
          <a:prstGeom prst="rect">
            <a:avLst/>
          </a:prstGeom>
          <a:noFill/>
        </p:spPr>
        <p:txBody>
          <a:bodyPr wrap="square" rtlCol="0">
            <a:spAutoFit/>
          </a:bodyPr>
          <a:lstStyle/>
          <a:p>
            <a:r>
              <a:rPr lang="en-US" sz="3200" dirty="0">
                <a:solidFill>
                  <a:srgbClr val="00B050"/>
                </a:solidFill>
              </a:rPr>
              <a:t>Normal speed</a:t>
            </a:r>
          </a:p>
        </p:txBody>
      </p:sp>
      <p:sp>
        <p:nvSpPr>
          <p:cNvPr id="8" name="Google Shape;480;p49">
            <a:extLst>
              <a:ext uri="{FF2B5EF4-FFF2-40B4-BE49-F238E27FC236}">
                <a16:creationId xmlns:a16="http://schemas.microsoft.com/office/drawing/2014/main" id="{DCB4160E-DABC-48DE-B247-2CB5AB86B95E}"/>
              </a:ext>
            </a:extLst>
          </p:cNvPr>
          <p:cNvSpPr txBox="1"/>
          <p:nvPr/>
        </p:nvSpPr>
        <p:spPr>
          <a:xfrm>
            <a:off x="3877929" y="2871827"/>
            <a:ext cx="2087583" cy="540637"/>
          </a:xfrm>
          <a:prstGeom prst="rect">
            <a:avLst/>
          </a:prstGeom>
          <a:noFill/>
          <a:ln>
            <a:noFill/>
          </a:ln>
        </p:spPr>
        <p:txBody>
          <a:bodyPr spcFirstLastPara="1" wrap="square" lIns="121900" tIns="121900" rIns="121900" bIns="121900" anchor="t" anchorCtr="0">
            <a:noAutofit/>
          </a:bodyPr>
          <a:lstStyle/>
          <a:p>
            <a:pPr algn="ctr">
              <a:lnSpc>
                <a:spcPct val="115000"/>
              </a:lnSpc>
              <a:buClr>
                <a:srgbClr val="000000"/>
              </a:buClr>
              <a:buSzPts val="1800"/>
            </a:pPr>
            <a:r>
              <a:rPr lang="en" sz="2667" dirty="0">
                <a:solidFill>
                  <a:srgbClr val="000000"/>
                </a:solidFill>
                <a:latin typeface="Google Sans" panose="020B0503030502040204" pitchFamily="34" charset="0"/>
              </a:rPr>
              <a:t>Input video</a:t>
            </a:r>
          </a:p>
        </p:txBody>
      </p:sp>
      <p:cxnSp>
        <p:nvCxnSpPr>
          <p:cNvPr id="9" name="Straight Arrow Connector 8">
            <a:extLst>
              <a:ext uri="{FF2B5EF4-FFF2-40B4-BE49-F238E27FC236}">
                <a16:creationId xmlns:a16="http://schemas.microsoft.com/office/drawing/2014/main" id="{FCAE76FA-C24D-41F2-BA1C-4319969D79FD}"/>
              </a:ext>
            </a:extLst>
          </p:cNvPr>
          <p:cNvCxnSpPr>
            <a:cxnSpLocks/>
          </p:cNvCxnSpPr>
          <p:nvPr/>
        </p:nvCxnSpPr>
        <p:spPr>
          <a:xfrm>
            <a:off x="5988890" y="2177383"/>
            <a:ext cx="887937"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BC561A-019E-427B-B5F8-AF149CC424CD}"/>
              </a:ext>
            </a:extLst>
          </p:cNvPr>
          <p:cNvCxnSpPr>
            <a:cxnSpLocks/>
          </p:cNvCxnSpPr>
          <p:nvPr/>
        </p:nvCxnSpPr>
        <p:spPr>
          <a:xfrm>
            <a:off x="8148818" y="2177149"/>
            <a:ext cx="887937"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F76E0C-4298-42A9-8585-92782CA23468}"/>
              </a:ext>
            </a:extLst>
          </p:cNvPr>
          <p:cNvSpPr txBox="1"/>
          <p:nvPr/>
        </p:nvSpPr>
        <p:spPr>
          <a:xfrm>
            <a:off x="9057959" y="1866927"/>
            <a:ext cx="2707032" cy="584775"/>
          </a:xfrm>
          <a:prstGeom prst="rect">
            <a:avLst/>
          </a:prstGeom>
          <a:solidFill>
            <a:srgbClr val="FFFFFF"/>
          </a:solidFill>
        </p:spPr>
        <p:txBody>
          <a:bodyPr wrap="square" rtlCol="0">
            <a:spAutoFit/>
          </a:bodyPr>
          <a:lstStyle/>
          <a:p>
            <a:r>
              <a:rPr lang="en-US" sz="3200" dirty="0">
                <a:solidFill>
                  <a:srgbClr val="FF0000"/>
                </a:solidFill>
              </a:rPr>
              <a:t>Sped Up</a:t>
            </a:r>
          </a:p>
        </p:txBody>
      </p:sp>
      <p:cxnSp>
        <p:nvCxnSpPr>
          <p:cNvPr id="13" name="Straight Arrow Connector 12">
            <a:extLst>
              <a:ext uri="{FF2B5EF4-FFF2-40B4-BE49-F238E27FC236}">
                <a16:creationId xmlns:a16="http://schemas.microsoft.com/office/drawing/2014/main" id="{A438AD1C-8E1A-4F1F-A5D0-20808F453381}"/>
              </a:ext>
            </a:extLst>
          </p:cNvPr>
          <p:cNvCxnSpPr>
            <a:cxnSpLocks/>
          </p:cNvCxnSpPr>
          <p:nvPr/>
        </p:nvCxnSpPr>
        <p:spPr>
          <a:xfrm>
            <a:off x="5988890" y="2176565"/>
            <a:ext cx="887937"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CF4D6-B29E-44E3-971E-9129573015DB}"/>
              </a:ext>
            </a:extLst>
          </p:cNvPr>
          <p:cNvCxnSpPr>
            <a:cxnSpLocks/>
          </p:cNvCxnSpPr>
          <p:nvPr/>
        </p:nvCxnSpPr>
        <p:spPr>
          <a:xfrm>
            <a:off x="8144585" y="2181383"/>
            <a:ext cx="887937"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15" name="Google Shape;480;p49">
            <a:extLst>
              <a:ext uri="{FF2B5EF4-FFF2-40B4-BE49-F238E27FC236}">
                <a16:creationId xmlns:a16="http://schemas.microsoft.com/office/drawing/2014/main" id="{0C997EEE-FA00-4F42-B598-943290DFF116}"/>
              </a:ext>
            </a:extLst>
          </p:cNvPr>
          <p:cNvSpPr txBox="1"/>
          <p:nvPr/>
        </p:nvSpPr>
        <p:spPr>
          <a:xfrm>
            <a:off x="189992" y="1640721"/>
            <a:ext cx="3193229" cy="945200"/>
          </a:xfrm>
          <a:prstGeom prst="rect">
            <a:avLst/>
          </a:prstGeom>
          <a:noFill/>
          <a:ln>
            <a:noFill/>
          </a:ln>
        </p:spPr>
        <p:txBody>
          <a:bodyPr spcFirstLastPara="1" wrap="square" lIns="121900" tIns="121900" rIns="121900" bIns="121900" anchor="t" anchorCtr="0">
            <a:noAutofit/>
          </a:bodyPr>
          <a:lstStyle/>
          <a:p>
            <a:pPr algn="ctr">
              <a:lnSpc>
                <a:spcPct val="115000"/>
              </a:lnSpc>
              <a:buClr>
                <a:srgbClr val="000000"/>
              </a:buClr>
              <a:buSzPts val="1800"/>
            </a:pPr>
            <a:r>
              <a:rPr lang="en" sz="3200" dirty="0">
                <a:latin typeface="Google Sans" panose="020B0503030502040204" pitchFamily="34" charset="0"/>
              </a:rPr>
              <a:t>Self-supervised</a:t>
            </a:r>
          </a:p>
          <a:p>
            <a:pPr algn="ctr">
              <a:lnSpc>
                <a:spcPct val="115000"/>
              </a:lnSpc>
              <a:buClr>
                <a:srgbClr val="000000"/>
              </a:buClr>
              <a:buSzPts val="1800"/>
            </a:pPr>
            <a:r>
              <a:rPr lang="en" sz="3200" dirty="0">
                <a:solidFill>
                  <a:srgbClr val="000000"/>
                </a:solidFill>
                <a:latin typeface="Google Sans" panose="020B0503030502040204" pitchFamily="34" charset="0"/>
              </a:rPr>
              <a:t>training</a:t>
            </a:r>
          </a:p>
        </p:txBody>
      </p:sp>
      <p:cxnSp>
        <p:nvCxnSpPr>
          <p:cNvPr id="16" name="Google Shape;473;p48">
            <a:extLst>
              <a:ext uri="{FF2B5EF4-FFF2-40B4-BE49-F238E27FC236}">
                <a16:creationId xmlns:a16="http://schemas.microsoft.com/office/drawing/2014/main" id="{D50082C1-109F-4CEF-AACC-60A55D5A4552}"/>
              </a:ext>
            </a:extLst>
          </p:cNvPr>
          <p:cNvCxnSpPr>
            <a:cxnSpLocks/>
          </p:cNvCxnSpPr>
          <p:nvPr/>
        </p:nvCxnSpPr>
        <p:spPr>
          <a:xfrm flipH="1">
            <a:off x="670690" y="3617962"/>
            <a:ext cx="10759908" cy="28481"/>
          </a:xfrm>
          <a:prstGeom prst="straightConnector1">
            <a:avLst/>
          </a:prstGeom>
          <a:noFill/>
          <a:ln w="19050" cap="flat" cmpd="sng">
            <a:solidFill>
              <a:schemeClr val="tx1"/>
            </a:solidFill>
            <a:prstDash val="dash"/>
            <a:miter lim="400000"/>
            <a:headEnd type="none" w="sm" len="sm"/>
            <a:tailEnd type="none" w="sm" len="sm"/>
          </a:ln>
        </p:spPr>
      </p:cxnSp>
      <p:sp>
        <p:nvSpPr>
          <p:cNvPr id="17" name="Google Shape;480;p49">
            <a:extLst>
              <a:ext uri="{FF2B5EF4-FFF2-40B4-BE49-F238E27FC236}">
                <a16:creationId xmlns:a16="http://schemas.microsoft.com/office/drawing/2014/main" id="{5AF35E67-C29B-4609-AD79-5CB5435730BB}"/>
              </a:ext>
            </a:extLst>
          </p:cNvPr>
          <p:cNvSpPr txBox="1"/>
          <p:nvPr/>
        </p:nvSpPr>
        <p:spPr>
          <a:xfrm>
            <a:off x="244551" y="3801114"/>
            <a:ext cx="3287639" cy="1368599"/>
          </a:xfrm>
          <a:prstGeom prst="rect">
            <a:avLst/>
          </a:prstGeom>
          <a:noFill/>
          <a:ln>
            <a:noFill/>
          </a:ln>
        </p:spPr>
        <p:txBody>
          <a:bodyPr spcFirstLastPara="1" wrap="square" lIns="121900" tIns="121900" rIns="121900" bIns="121900" anchor="t" anchorCtr="0">
            <a:noAutofit/>
          </a:bodyPr>
          <a:lstStyle/>
          <a:p>
            <a:pPr algn="ctr">
              <a:lnSpc>
                <a:spcPct val="115000"/>
              </a:lnSpc>
              <a:buClr>
                <a:srgbClr val="000000"/>
              </a:buClr>
              <a:buSzPts val="1800"/>
            </a:pPr>
            <a:r>
              <a:rPr lang="en" sz="3200" dirty="0">
                <a:latin typeface="Google Sans" panose="020B0503030502040204" pitchFamily="34" charset="0"/>
              </a:rPr>
              <a:t>Inference on full </a:t>
            </a:r>
            <a:r>
              <a:rPr lang="en" sz="3200" b="1" dirty="0">
                <a:latin typeface="Google Sans" panose="020B0503030502040204" pitchFamily="34" charset="0"/>
              </a:rPr>
              <a:t>sped-up</a:t>
            </a:r>
            <a:r>
              <a:rPr lang="en" sz="3200" dirty="0">
                <a:latin typeface="Google Sans" panose="020B0503030502040204" pitchFamily="34" charset="0"/>
              </a:rPr>
              <a:t> video</a:t>
            </a:r>
            <a:endParaRPr lang="en" sz="3200" dirty="0">
              <a:solidFill>
                <a:srgbClr val="000000"/>
              </a:solidFill>
              <a:latin typeface="Google Sans" panose="020B0503030502040204" pitchFamily="34" charset="0"/>
            </a:endParaRPr>
          </a:p>
        </p:txBody>
      </p:sp>
      <p:sp>
        <p:nvSpPr>
          <p:cNvPr id="19" name="TextBox 18">
            <a:extLst>
              <a:ext uri="{FF2B5EF4-FFF2-40B4-BE49-F238E27FC236}">
                <a16:creationId xmlns:a16="http://schemas.microsoft.com/office/drawing/2014/main" id="{9C23A7F4-1DEC-4C58-B322-7533BC76C83C}"/>
              </a:ext>
            </a:extLst>
          </p:cNvPr>
          <p:cNvSpPr txBox="1"/>
          <p:nvPr/>
        </p:nvSpPr>
        <p:spPr>
          <a:xfrm>
            <a:off x="2194706" y="6106826"/>
            <a:ext cx="2103461" cy="461665"/>
          </a:xfrm>
          <a:prstGeom prst="rect">
            <a:avLst/>
          </a:prstGeom>
          <a:noFill/>
        </p:spPr>
        <p:txBody>
          <a:bodyPr wrap="none" rtlCol="0">
            <a:spAutoFit/>
          </a:bodyPr>
          <a:lstStyle/>
          <a:p>
            <a:r>
              <a:rPr lang="en-US" sz="2400" dirty="0">
                <a:latin typeface="Google Sans" panose="020B0503030502040204" pitchFamily="34" charset="0"/>
              </a:rPr>
              <a:t>Normal speed</a:t>
            </a:r>
          </a:p>
        </p:txBody>
      </p:sp>
      <p:sp>
        <p:nvSpPr>
          <p:cNvPr id="20" name="TextBox 19">
            <a:extLst>
              <a:ext uri="{FF2B5EF4-FFF2-40B4-BE49-F238E27FC236}">
                <a16:creationId xmlns:a16="http://schemas.microsoft.com/office/drawing/2014/main" id="{3D88A06A-30A8-48A9-9DA9-46A70ED5EF0F}"/>
              </a:ext>
            </a:extLst>
          </p:cNvPr>
          <p:cNvSpPr txBox="1"/>
          <p:nvPr/>
        </p:nvSpPr>
        <p:spPr>
          <a:xfrm>
            <a:off x="2983629" y="5034282"/>
            <a:ext cx="1350050" cy="461665"/>
          </a:xfrm>
          <a:prstGeom prst="rect">
            <a:avLst/>
          </a:prstGeom>
          <a:noFill/>
        </p:spPr>
        <p:txBody>
          <a:bodyPr wrap="none" rtlCol="0">
            <a:spAutoFit/>
          </a:bodyPr>
          <a:lstStyle/>
          <a:p>
            <a:r>
              <a:rPr lang="en-US" sz="2400" dirty="0">
                <a:latin typeface="Google Sans" panose="020B0503030502040204" pitchFamily="34" charset="0"/>
              </a:rPr>
              <a:t>Sped-up</a:t>
            </a:r>
          </a:p>
        </p:txBody>
      </p:sp>
      <p:pic>
        <p:nvPicPr>
          <p:cNvPr id="22" name="Picture 21" descr="A screenshot of a cell phone&#10;&#10;Description automatically generated">
            <a:extLst>
              <a:ext uri="{FF2B5EF4-FFF2-40B4-BE49-F238E27FC236}">
                <a16:creationId xmlns:a16="http://schemas.microsoft.com/office/drawing/2014/main" id="{4BD2D8F3-E519-4D06-96B0-505CF94E6962}"/>
              </a:ext>
            </a:extLst>
          </p:cNvPr>
          <p:cNvPicPr>
            <a:picLocks noChangeAspect="1"/>
          </p:cNvPicPr>
          <p:nvPr/>
        </p:nvPicPr>
        <p:blipFill rotWithShape="1">
          <a:blip r:embed="rId9"/>
          <a:srcRect t="46501" b="4971"/>
          <a:stretch/>
        </p:blipFill>
        <p:spPr>
          <a:xfrm>
            <a:off x="4428891" y="5136072"/>
            <a:ext cx="6568639" cy="126680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FF4EEB85-369A-4C81-8CF2-D3B0686273DD}"/>
              </a:ext>
            </a:extLst>
          </p:cNvPr>
          <p:cNvPicPr>
            <a:picLocks noChangeAspect="1"/>
          </p:cNvPicPr>
          <p:nvPr/>
        </p:nvPicPr>
        <p:blipFill rotWithShape="1">
          <a:blip r:embed="rId10"/>
          <a:srcRect l="3989" t="7640" r="6049" b="52962"/>
          <a:stretch/>
        </p:blipFill>
        <p:spPr>
          <a:xfrm>
            <a:off x="4481993" y="3950717"/>
            <a:ext cx="6546473" cy="1218995"/>
          </a:xfrm>
          <a:prstGeom prst="rect">
            <a:avLst/>
          </a:prstGeom>
        </p:spPr>
      </p:pic>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A6CA238F-F454-4B0E-BB76-E5EE03B18386}"/>
                  </a:ext>
                </a:extLst>
              </p14:cNvPr>
              <p14:cNvContentPartPr/>
              <p14:nvPr/>
            </p14:nvContentPartPr>
            <p14:xfrm>
              <a:off x="4600491" y="5811827"/>
              <a:ext cx="61920" cy="67680"/>
            </p14:xfrm>
          </p:contentPart>
        </mc:Choice>
        <mc:Fallback xmlns="">
          <p:pic>
            <p:nvPicPr>
              <p:cNvPr id="26" name="Ink 25">
                <a:extLst>
                  <a:ext uri="{FF2B5EF4-FFF2-40B4-BE49-F238E27FC236}">
                    <a16:creationId xmlns:a16="http://schemas.microsoft.com/office/drawing/2014/main" id="{A6CA238F-F454-4B0E-BB76-E5EE03B18386}"/>
                  </a:ext>
                </a:extLst>
              </p:cNvPr>
              <p:cNvPicPr/>
              <p:nvPr/>
            </p:nvPicPr>
            <p:blipFill>
              <a:blip r:embed="rId12"/>
              <a:stretch>
                <a:fillRect/>
              </a:stretch>
            </p:blipFill>
            <p:spPr>
              <a:xfrm>
                <a:off x="4591491" y="5802827"/>
                <a:ext cx="79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49B1598A-9095-4B37-B8B4-714CEDBAB845}"/>
                  </a:ext>
                </a:extLst>
              </p14:cNvPr>
              <p14:cNvContentPartPr/>
              <p14:nvPr/>
            </p14:nvContentPartPr>
            <p14:xfrm>
              <a:off x="5374731" y="5664467"/>
              <a:ext cx="39840" cy="76320"/>
            </p14:xfrm>
          </p:contentPart>
        </mc:Choice>
        <mc:Fallback xmlns="">
          <p:pic>
            <p:nvPicPr>
              <p:cNvPr id="27" name="Ink 26">
                <a:extLst>
                  <a:ext uri="{FF2B5EF4-FFF2-40B4-BE49-F238E27FC236}">
                    <a16:creationId xmlns:a16="http://schemas.microsoft.com/office/drawing/2014/main" id="{49B1598A-9095-4B37-B8B4-714CEDBAB845}"/>
                  </a:ext>
                </a:extLst>
              </p:cNvPr>
              <p:cNvPicPr/>
              <p:nvPr/>
            </p:nvPicPr>
            <p:blipFill>
              <a:blip r:embed="rId14"/>
              <a:stretch>
                <a:fillRect/>
              </a:stretch>
            </p:blipFill>
            <p:spPr>
              <a:xfrm>
                <a:off x="5365593" y="5655467"/>
                <a:ext cx="5775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9BDB2604-A60D-44A7-94DF-4266C40DFCFB}"/>
                  </a:ext>
                </a:extLst>
              </p14:cNvPr>
              <p14:cNvContentPartPr/>
              <p14:nvPr/>
            </p14:nvContentPartPr>
            <p14:xfrm>
              <a:off x="6454251" y="5272307"/>
              <a:ext cx="84000" cy="64800"/>
            </p14:xfrm>
          </p:contentPart>
        </mc:Choice>
        <mc:Fallback xmlns="">
          <p:pic>
            <p:nvPicPr>
              <p:cNvPr id="28" name="Ink 27">
                <a:extLst>
                  <a:ext uri="{FF2B5EF4-FFF2-40B4-BE49-F238E27FC236}">
                    <a16:creationId xmlns:a16="http://schemas.microsoft.com/office/drawing/2014/main" id="{9BDB2604-A60D-44A7-94DF-4266C40DFCFB}"/>
                  </a:ext>
                </a:extLst>
              </p:cNvPr>
              <p:cNvPicPr/>
              <p:nvPr/>
            </p:nvPicPr>
            <p:blipFill>
              <a:blip r:embed="rId16"/>
              <a:stretch>
                <a:fillRect/>
              </a:stretch>
            </p:blipFill>
            <p:spPr>
              <a:xfrm>
                <a:off x="6445238" y="5263307"/>
                <a:ext cx="101665"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478CB479-43FB-4FD6-A4C0-3A10F5DB9D29}"/>
                  </a:ext>
                </a:extLst>
              </p14:cNvPr>
              <p14:cNvContentPartPr/>
              <p14:nvPr/>
            </p14:nvContentPartPr>
            <p14:xfrm>
              <a:off x="7379211" y="5818067"/>
              <a:ext cx="23040" cy="13440"/>
            </p14:xfrm>
          </p:contentPart>
        </mc:Choice>
        <mc:Fallback xmlns="">
          <p:pic>
            <p:nvPicPr>
              <p:cNvPr id="29" name="Ink 28">
                <a:extLst>
                  <a:ext uri="{FF2B5EF4-FFF2-40B4-BE49-F238E27FC236}">
                    <a16:creationId xmlns:a16="http://schemas.microsoft.com/office/drawing/2014/main" id="{478CB479-43FB-4FD6-A4C0-3A10F5DB9D29}"/>
                  </a:ext>
                </a:extLst>
              </p:cNvPr>
              <p:cNvPicPr/>
              <p:nvPr/>
            </p:nvPicPr>
            <p:blipFill>
              <a:blip r:embed="rId18"/>
              <a:stretch>
                <a:fillRect/>
              </a:stretch>
            </p:blipFill>
            <p:spPr>
              <a:xfrm>
                <a:off x="7370211" y="5808986"/>
                <a:ext cx="40680" cy="3123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B105F680-1BB0-4A58-8000-2CABF6C141EA}"/>
                  </a:ext>
                </a:extLst>
              </p14:cNvPr>
              <p14:cNvContentPartPr/>
              <p14:nvPr/>
            </p14:nvContentPartPr>
            <p14:xfrm>
              <a:off x="4523320" y="5777311"/>
              <a:ext cx="23040" cy="22560"/>
            </p14:xfrm>
          </p:contentPart>
        </mc:Choice>
        <mc:Fallback xmlns="">
          <p:pic>
            <p:nvPicPr>
              <p:cNvPr id="30" name="Ink 29">
                <a:extLst>
                  <a:ext uri="{FF2B5EF4-FFF2-40B4-BE49-F238E27FC236}">
                    <a16:creationId xmlns:a16="http://schemas.microsoft.com/office/drawing/2014/main" id="{B105F680-1BB0-4A58-8000-2CABF6C141EA}"/>
                  </a:ext>
                </a:extLst>
              </p:cNvPr>
              <p:cNvPicPr/>
              <p:nvPr/>
            </p:nvPicPr>
            <p:blipFill>
              <a:blip r:embed="rId20"/>
              <a:stretch>
                <a:fillRect/>
              </a:stretch>
            </p:blipFill>
            <p:spPr>
              <a:xfrm>
                <a:off x="4514320" y="5768214"/>
                <a:ext cx="40680" cy="4039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6DA859B0-837C-4E83-833F-90E8F3F9B205}"/>
                  </a:ext>
                </a:extLst>
              </p14:cNvPr>
              <p14:cNvContentPartPr/>
              <p14:nvPr/>
            </p14:nvContentPartPr>
            <p14:xfrm>
              <a:off x="4897720" y="5824831"/>
              <a:ext cx="48000" cy="17280"/>
            </p14:xfrm>
          </p:contentPart>
        </mc:Choice>
        <mc:Fallback xmlns="">
          <p:pic>
            <p:nvPicPr>
              <p:cNvPr id="31" name="Ink 30">
                <a:extLst>
                  <a:ext uri="{FF2B5EF4-FFF2-40B4-BE49-F238E27FC236}">
                    <a16:creationId xmlns:a16="http://schemas.microsoft.com/office/drawing/2014/main" id="{6DA859B0-837C-4E83-833F-90E8F3F9B205}"/>
                  </a:ext>
                </a:extLst>
              </p:cNvPr>
              <p:cNvPicPr/>
              <p:nvPr/>
            </p:nvPicPr>
            <p:blipFill>
              <a:blip r:embed="rId22"/>
              <a:stretch>
                <a:fillRect/>
              </a:stretch>
            </p:blipFill>
            <p:spPr>
              <a:xfrm>
                <a:off x="4888697" y="5816015"/>
                <a:ext cx="65684"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BB15A0A3-C837-438E-BEAB-6163F81409E1}"/>
                  </a:ext>
                </a:extLst>
              </p14:cNvPr>
              <p14:cNvContentPartPr/>
              <p14:nvPr/>
            </p14:nvContentPartPr>
            <p14:xfrm>
              <a:off x="5199160" y="5690431"/>
              <a:ext cx="29280" cy="10080"/>
            </p14:xfrm>
          </p:contentPart>
        </mc:Choice>
        <mc:Fallback xmlns="">
          <p:pic>
            <p:nvPicPr>
              <p:cNvPr id="32" name="Ink 31">
                <a:extLst>
                  <a:ext uri="{FF2B5EF4-FFF2-40B4-BE49-F238E27FC236}">
                    <a16:creationId xmlns:a16="http://schemas.microsoft.com/office/drawing/2014/main" id="{BB15A0A3-C837-438E-BEAB-6163F81409E1}"/>
                  </a:ext>
                </a:extLst>
              </p:cNvPr>
              <p:cNvPicPr/>
              <p:nvPr/>
            </p:nvPicPr>
            <p:blipFill>
              <a:blip r:embed="rId24"/>
              <a:stretch>
                <a:fillRect/>
              </a:stretch>
            </p:blipFill>
            <p:spPr>
              <a:xfrm>
                <a:off x="5190010" y="5680739"/>
                <a:ext cx="47214" cy="2907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1A7A1AF7-E8C3-4AC0-8D04-E7C247BC98D5}"/>
                  </a:ext>
                </a:extLst>
              </p14:cNvPr>
              <p14:cNvContentPartPr/>
              <p14:nvPr/>
            </p14:nvContentPartPr>
            <p14:xfrm>
              <a:off x="7169320" y="5615191"/>
              <a:ext cx="8160" cy="26880"/>
            </p14:xfrm>
          </p:contentPart>
        </mc:Choice>
        <mc:Fallback xmlns="">
          <p:pic>
            <p:nvPicPr>
              <p:cNvPr id="33" name="Ink 32">
                <a:extLst>
                  <a:ext uri="{FF2B5EF4-FFF2-40B4-BE49-F238E27FC236}">
                    <a16:creationId xmlns:a16="http://schemas.microsoft.com/office/drawing/2014/main" id="{1A7A1AF7-E8C3-4AC0-8D04-E7C247BC98D5}"/>
                  </a:ext>
                </a:extLst>
              </p:cNvPr>
              <p:cNvPicPr/>
              <p:nvPr/>
            </p:nvPicPr>
            <p:blipFill>
              <a:blip r:embed="rId26"/>
              <a:stretch>
                <a:fillRect/>
              </a:stretch>
            </p:blipFill>
            <p:spPr>
              <a:xfrm>
                <a:off x="7160047" y="5606110"/>
                <a:ext cx="26335" cy="4467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1765F582-F59C-469C-BA5E-9BA120C178B4}"/>
                  </a:ext>
                </a:extLst>
              </p14:cNvPr>
              <p14:cNvContentPartPr/>
              <p14:nvPr/>
            </p14:nvContentPartPr>
            <p14:xfrm>
              <a:off x="7456840" y="5890231"/>
              <a:ext cx="106080" cy="165600"/>
            </p14:xfrm>
          </p:contentPart>
        </mc:Choice>
        <mc:Fallback xmlns="">
          <p:pic>
            <p:nvPicPr>
              <p:cNvPr id="37" name="Ink 36">
                <a:extLst>
                  <a:ext uri="{FF2B5EF4-FFF2-40B4-BE49-F238E27FC236}">
                    <a16:creationId xmlns:a16="http://schemas.microsoft.com/office/drawing/2014/main" id="{1765F582-F59C-469C-BA5E-9BA120C178B4}"/>
                  </a:ext>
                </a:extLst>
              </p:cNvPr>
              <p:cNvPicPr/>
              <p:nvPr/>
            </p:nvPicPr>
            <p:blipFill>
              <a:blip r:embed="rId28"/>
              <a:stretch>
                <a:fillRect/>
              </a:stretch>
            </p:blipFill>
            <p:spPr>
              <a:xfrm>
                <a:off x="7447881" y="5881231"/>
                <a:ext cx="123641"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09FE2F66-4707-4700-AB3D-AEA5CB735371}"/>
                  </a:ext>
                </a:extLst>
              </p14:cNvPr>
              <p14:cNvContentPartPr/>
              <p14:nvPr/>
            </p14:nvContentPartPr>
            <p14:xfrm>
              <a:off x="8446360" y="5962231"/>
              <a:ext cx="480" cy="480"/>
            </p14:xfrm>
          </p:contentPart>
        </mc:Choice>
        <mc:Fallback xmlns="">
          <p:pic>
            <p:nvPicPr>
              <p:cNvPr id="38" name="Ink 37">
                <a:extLst>
                  <a:ext uri="{FF2B5EF4-FFF2-40B4-BE49-F238E27FC236}">
                    <a16:creationId xmlns:a16="http://schemas.microsoft.com/office/drawing/2014/main" id="{09FE2F66-4707-4700-AB3D-AEA5CB735371}"/>
                  </a:ext>
                </a:extLst>
              </p:cNvPr>
              <p:cNvPicPr/>
              <p:nvPr/>
            </p:nvPicPr>
            <p:blipFill>
              <a:blip r:embed="rId30"/>
              <a:stretch>
                <a:fillRect/>
              </a:stretch>
            </p:blipFill>
            <p:spPr>
              <a:xfrm>
                <a:off x="8434360" y="5950231"/>
                <a:ext cx="2400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3" name="Ink 62">
                <a:extLst>
                  <a:ext uri="{FF2B5EF4-FFF2-40B4-BE49-F238E27FC236}">
                    <a16:creationId xmlns:a16="http://schemas.microsoft.com/office/drawing/2014/main" id="{7F477ED8-F82D-45B1-8CC4-4037B6E5715E}"/>
                  </a:ext>
                </a:extLst>
              </p14:cNvPr>
              <p14:cNvContentPartPr/>
              <p14:nvPr/>
            </p14:nvContentPartPr>
            <p14:xfrm>
              <a:off x="8461240" y="5935831"/>
              <a:ext cx="11040" cy="12000"/>
            </p14:xfrm>
          </p:contentPart>
        </mc:Choice>
        <mc:Fallback xmlns="">
          <p:pic>
            <p:nvPicPr>
              <p:cNvPr id="63" name="Ink 62">
                <a:extLst>
                  <a:ext uri="{FF2B5EF4-FFF2-40B4-BE49-F238E27FC236}">
                    <a16:creationId xmlns:a16="http://schemas.microsoft.com/office/drawing/2014/main" id="{7F477ED8-F82D-45B1-8CC4-4037B6E5715E}"/>
                  </a:ext>
                </a:extLst>
              </p:cNvPr>
              <p:cNvPicPr/>
              <p:nvPr/>
            </p:nvPicPr>
            <p:blipFill>
              <a:blip r:embed="rId32"/>
              <a:stretch>
                <a:fillRect/>
              </a:stretch>
            </p:blipFill>
            <p:spPr>
              <a:xfrm>
                <a:off x="8452040" y="5926740"/>
                <a:ext cx="29072" cy="2981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4" name="Ink 63">
                <a:extLst>
                  <a:ext uri="{FF2B5EF4-FFF2-40B4-BE49-F238E27FC236}">
                    <a16:creationId xmlns:a16="http://schemas.microsoft.com/office/drawing/2014/main" id="{D7BB8574-1FE9-411D-8051-E2B41AB8B241}"/>
                  </a:ext>
                </a:extLst>
              </p14:cNvPr>
              <p14:cNvContentPartPr/>
              <p14:nvPr/>
            </p14:nvContentPartPr>
            <p14:xfrm>
              <a:off x="8709880" y="5767351"/>
              <a:ext cx="44640" cy="77760"/>
            </p14:xfrm>
          </p:contentPart>
        </mc:Choice>
        <mc:Fallback xmlns="">
          <p:pic>
            <p:nvPicPr>
              <p:cNvPr id="64" name="Ink 63">
                <a:extLst>
                  <a:ext uri="{FF2B5EF4-FFF2-40B4-BE49-F238E27FC236}">
                    <a16:creationId xmlns:a16="http://schemas.microsoft.com/office/drawing/2014/main" id="{D7BB8574-1FE9-411D-8051-E2B41AB8B241}"/>
                  </a:ext>
                </a:extLst>
              </p:cNvPr>
              <p:cNvPicPr/>
              <p:nvPr/>
            </p:nvPicPr>
            <p:blipFill>
              <a:blip r:embed="rId34"/>
              <a:stretch>
                <a:fillRect/>
              </a:stretch>
            </p:blipFill>
            <p:spPr>
              <a:xfrm>
                <a:off x="8700880" y="5758392"/>
                <a:ext cx="62280" cy="9531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5" name="Ink 64">
                <a:extLst>
                  <a:ext uri="{FF2B5EF4-FFF2-40B4-BE49-F238E27FC236}">
                    <a16:creationId xmlns:a16="http://schemas.microsoft.com/office/drawing/2014/main" id="{68E4140A-1D69-4AFD-85B1-19D76F00DE2D}"/>
                  </a:ext>
                </a:extLst>
              </p14:cNvPr>
              <p14:cNvContentPartPr/>
              <p14:nvPr/>
            </p14:nvContentPartPr>
            <p14:xfrm>
              <a:off x="9511480" y="6023191"/>
              <a:ext cx="113280" cy="44640"/>
            </p14:xfrm>
          </p:contentPart>
        </mc:Choice>
        <mc:Fallback xmlns="">
          <p:pic>
            <p:nvPicPr>
              <p:cNvPr id="65" name="Ink 64">
                <a:extLst>
                  <a:ext uri="{FF2B5EF4-FFF2-40B4-BE49-F238E27FC236}">
                    <a16:creationId xmlns:a16="http://schemas.microsoft.com/office/drawing/2014/main" id="{68E4140A-1D69-4AFD-85B1-19D76F00DE2D}"/>
                  </a:ext>
                </a:extLst>
              </p:cNvPr>
              <p:cNvPicPr/>
              <p:nvPr/>
            </p:nvPicPr>
            <p:blipFill>
              <a:blip r:embed="rId36"/>
              <a:stretch>
                <a:fillRect/>
              </a:stretch>
            </p:blipFill>
            <p:spPr>
              <a:xfrm>
                <a:off x="9502461" y="6014043"/>
                <a:ext cx="130957" cy="6256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3" name="Ink 72">
                <a:extLst>
                  <a:ext uri="{FF2B5EF4-FFF2-40B4-BE49-F238E27FC236}">
                    <a16:creationId xmlns:a16="http://schemas.microsoft.com/office/drawing/2014/main" id="{997EDCBD-0E99-49DF-AB4F-EDA97706C6BF}"/>
                  </a:ext>
                </a:extLst>
              </p14:cNvPr>
              <p14:cNvContentPartPr/>
              <p14:nvPr/>
            </p14:nvContentPartPr>
            <p14:xfrm>
              <a:off x="8951800" y="5759191"/>
              <a:ext cx="472800" cy="155040"/>
            </p14:xfrm>
          </p:contentPart>
        </mc:Choice>
        <mc:Fallback xmlns="">
          <p:pic>
            <p:nvPicPr>
              <p:cNvPr id="73" name="Ink 72">
                <a:extLst>
                  <a:ext uri="{FF2B5EF4-FFF2-40B4-BE49-F238E27FC236}">
                    <a16:creationId xmlns:a16="http://schemas.microsoft.com/office/drawing/2014/main" id="{997EDCBD-0E99-49DF-AB4F-EDA97706C6BF}"/>
                  </a:ext>
                </a:extLst>
              </p:cNvPr>
              <p:cNvPicPr/>
              <p:nvPr/>
            </p:nvPicPr>
            <p:blipFill>
              <a:blip r:embed="rId38"/>
              <a:stretch>
                <a:fillRect/>
              </a:stretch>
            </p:blipFill>
            <p:spPr>
              <a:xfrm>
                <a:off x="8942798" y="5750177"/>
                <a:ext cx="490444" cy="17270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4" name="Ink 73">
                <a:extLst>
                  <a:ext uri="{FF2B5EF4-FFF2-40B4-BE49-F238E27FC236}">
                    <a16:creationId xmlns:a16="http://schemas.microsoft.com/office/drawing/2014/main" id="{8FC07911-7D59-4D9F-8BB8-76B0707938E8}"/>
                  </a:ext>
                </a:extLst>
              </p14:cNvPr>
              <p14:cNvContentPartPr/>
              <p14:nvPr/>
            </p14:nvContentPartPr>
            <p14:xfrm>
              <a:off x="8971000" y="5761111"/>
              <a:ext cx="65280" cy="33600"/>
            </p14:xfrm>
          </p:contentPart>
        </mc:Choice>
        <mc:Fallback xmlns="">
          <p:pic>
            <p:nvPicPr>
              <p:cNvPr id="74" name="Ink 73">
                <a:extLst>
                  <a:ext uri="{FF2B5EF4-FFF2-40B4-BE49-F238E27FC236}">
                    <a16:creationId xmlns:a16="http://schemas.microsoft.com/office/drawing/2014/main" id="{8FC07911-7D59-4D9F-8BB8-76B0707938E8}"/>
                  </a:ext>
                </a:extLst>
              </p:cNvPr>
              <p:cNvPicPr/>
              <p:nvPr/>
            </p:nvPicPr>
            <p:blipFill>
              <a:blip r:embed="rId40"/>
              <a:stretch>
                <a:fillRect/>
              </a:stretch>
            </p:blipFill>
            <p:spPr>
              <a:xfrm>
                <a:off x="8961983" y="5752079"/>
                <a:ext cx="82952" cy="51303"/>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7" name="Ink 76">
                <a:extLst>
                  <a:ext uri="{FF2B5EF4-FFF2-40B4-BE49-F238E27FC236}">
                    <a16:creationId xmlns:a16="http://schemas.microsoft.com/office/drawing/2014/main" id="{C348C000-48C7-4079-85C1-C5FAB8FA719E}"/>
                  </a:ext>
                </a:extLst>
              </p14:cNvPr>
              <p14:cNvContentPartPr/>
              <p14:nvPr/>
            </p14:nvContentPartPr>
            <p14:xfrm>
              <a:off x="10307920" y="6080791"/>
              <a:ext cx="140160" cy="39840"/>
            </p14:xfrm>
          </p:contentPart>
        </mc:Choice>
        <mc:Fallback xmlns="">
          <p:pic>
            <p:nvPicPr>
              <p:cNvPr id="77" name="Ink 76">
                <a:extLst>
                  <a:ext uri="{FF2B5EF4-FFF2-40B4-BE49-F238E27FC236}">
                    <a16:creationId xmlns:a16="http://schemas.microsoft.com/office/drawing/2014/main" id="{C348C000-48C7-4079-85C1-C5FAB8FA719E}"/>
                  </a:ext>
                </a:extLst>
              </p:cNvPr>
              <p:cNvPicPr/>
              <p:nvPr/>
            </p:nvPicPr>
            <p:blipFill>
              <a:blip r:embed="rId42"/>
              <a:stretch>
                <a:fillRect/>
              </a:stretch>
            </p:blipFill>
            <p:spPr>
              <a:xfrm>
                <a:off x="10298889" y="6071736"/>
                <a:ext cx="157861" cy="5758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 name="Ink 1">
                <a:extLst>
                  <a:ext uri="{FF2B5EF4-FFF2-40B4-BE49-F238E27FC236}">
                    <a16:creationId xmlns:a16="http://schemas.microsoft.com/office/drawing/2014/main" id="{BC80AF4A-C0BB-47E2-8F0A-2894B42A7D77}"/>
                  </a:ext>
                </a:extLst>
              </p14:cNvPr>
              <p14:cNvContentPartPr/>
              <p14:nvPr/>
            </p14:nvContentPartPr>
            <p14:xfrm>
              <a:off x="8068281" y="6037335"/>
              <a:ext cx="480" cy="480"/>
            </p14:xfrm>
          </p:contentPart>
        </mc:Choice>
        <mc:Fallback xmlns="">
          <p:pic>
            <p:nvPicPr>
              <p:cNvPr id="2" name="Ink 1">
                <a:extLst>
                  <a:ext uri="{FF2B5EF4-FFF2-40B4-BE49-F238E27FC236}">
                    <a16:creationId xmlns:a16="http://schemas.microsoft.com/office/drawing/2014/main" id="{BC80AF4A-C0BB-47E2-8F0A-2894B42A7D77}"/>
                  </a:ext>
                </a:extLst>
              </p:cNvPr>
              <p:cNvPicPr/>
              <p:nvPr/>
            </p:nvPicPr>
            <p:blipFill>
              <a:blip r:embed="rId44"/>
              <a:stretch>
                <a:fillRect/>
              </a:stretch>
            </p:blipFill>
            <p:spPr>
              <a:xfrm>
                <a:off x="7984281" y="5953335"/>
                <a:ext cx="168000" cy="16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 name="Ink 2">
                <a:extLst>
                  <a:ext uri="{FF2B5EF4-FFF2-40B4-BE49-F238E27FC236}">
                    <a16:creationId xmlns:a16="http://schemas.microsoft.com/office/drawing/2014/main" id="{46E917FE-14CB-438B-AD94-A646FB30E83A}"/>
                  </a:ext>
                </a:extLst>
              </p14:cNvPr>
              <p14:cNvContentPartPr/>
              <p14:nvPr/>
            </p14:nvContentPartPr>
            <p14:xfrm>
              <a:off x="7483641" y="5630295"/>
              <a:ext cx="822240" cy="528480"/>
            </p14:xfrm>
          </p:contentPart>
        </mc:Choice>
        <mc:Fallback xmlns="">
          <p:pic>
            <p:nvPicPr>
              <p:cNvPr id="3" name="Ink 2">
                <a:extLst>
                  <a:ext uri="{FF2B5EF4-FFF2-40B4-BE49-F238E27FC236}">
                    <a16:creationId xmlns:a16="http://schemas.microsoft.com/office/drawing/2014/main" id="{46E917FE-14CB-438B-AD94-A646FB30E83A}"/>
                  </a:ext>
                </a:extLst>
              </p:cNvPr>
              <p:cNvPicPr/>
              <p:nvPr/>
            </p:nvPicPr>
            <p:blipFill>
              <a:blip r:embed="rId46"/>
              <a:stretch>
                <a:fillRect/>
              </a:stretch>
            </p:blipFill>
            <p:spPr>
              <a:xfrm>
                <a:off x="7420669" y="5567295"/>
                <a:ext cx="947825"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1" name="Ink 20">
                <a:extLst>
                  <a:ext uri="{FF2B5EF4-FFF2-40B4-BE49-F238E27FC236}">
                    <a16:creationId xmlns:a16="http://schemas.microsoft.com/office/drawing/2014/main" id="{38C954D5-70EE-48E5-804F-3D28744D087D}"/>
                  </a:ext>
                </a:extLst>
              </p14:cNvPr>
              <p14:cNvContentPartPr/>
              <p14:nvPr/>
            </p14:nvContentPartPr>
            <p14:xfrm>
              <a:off x="8269401" y="5405655"/>
              <a:ext cx="413280" cy="175200"/>
            </p14:xfrm>
          </p:contentPart>
        </mc:Choice>
        <mc:Fallback xmlns="">
          <p:pic>
            <p:nvPicPr>
              <p:cNvPr id="21" name="Ink 20">
                <a:extLst>
                  <a:ext uri="{FF2B5EF4-FFF2-40B4-BE49-F238E27FC236}">
                    <a16:creationId xmlns:a16="http://schemas.microsoft.com/office/drawing/2014/main" id="{38C954D5-70EE-48E5-804F-3D28744D087D}"/>
                  </a:ext>
                </a:extLst>
              </p:cNvPr>
              <p:cNvPicPr/>
              <p:nvPr/>
            </p:nvPicPr>
            <p:blipFill>
              <a:blip r:embed="rId48"/>
              <a:stretch>
                <a:fillRect/>
              </a:stretch>
            </p:blipFill>
            <p:spPr>
              <a:xfrm>
                <a:off x="8206401" y="5342569"/>
                <a:ext cx="538920" cy="30101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Ink 23">
                <a:extLst>
                  <a:ext uri="{FF2B5EF4-FFF2-40B4-BE49-F238E27FC236}">
                    <a16:creationId xmlns:a16="http://schemas.microsoft.com/office/drawing/2014/main" id="{588C2931-AC4E-4D8B-A52A-9334F2E013C4}"/>
                  </a:ext>
                </a:extLst>
              </p14:cNvPr>
              <p14:cNvContentPartPr/>
              <p14:nvPr/>
            </p14:nvContentPartPr>
            <p14:xfrm>
              <a:off x="6877401" y="5323095"/>
              <a:ext cx="679680" cy="645600"/>
            </p14:xfrm>
          </p:contentPart>
        </mc:Choice>
        <mc:Fallback xmlns="">
          <p:pic>
            <p:nvPicPr>
              <p:cNvPr id="24" name="Ink 23">
                <a:extLst>
                  <a:ext uri="{FF2B5EF4-FFF2-40B4-BE49-F238E27FC236}">
                    <a16:creationId xmlns:a16="http://schemas.microsoft.com/office/drawing/2014/main" id="{588C2931-AC4E-4D8B-A52A-9334F2E013C4}"/>
                  </a:ext>
                </a:extLst>
              </p:cNvPr>
              <p:cNvPicPr/>
              <p:nvPr/>
            </p:nvPicPr>
            <p:blipFill>
              <a:blip r:embed="rId50"/>
              <a:stretch>
                <a:fillRect/>
              </a:stretch>
            </p:blipFill>
            <p:spPr>
              <a:xfrm>
                <a:off x="6814401" y="5260083"/>
                <a:ext cx="805320" cy="77126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179E4051-0408-4824-911F-B3D49137139A}"/>
                  </a:ext>
                </a:extLst>
              </p14:cNvPr>
              <p14:cNvContentPartPr/>
              <p14:nvPr/>
            </p14:nvContentPartPr>
            <p14:xfrm>
              <a:off x="7233561" y="5306295"/>
              <a:ext cx="480" cy="480"/>
            </p14:xfrm>
          </p:contentPart>
        </mc:Choice>
        <mc:Fallback xmlns="">
          <p:pic>
            <p:nvPicPr>
              <p:cNvPr id="34" name="Ink 33">
                <a:extLst>
                  <a:ext uri="{FF2B5EF4-FFF2-40B4-BE49-F238E27FC236}">
                    <a16:creationId xmlns:a16="http://schemas.microsoft.com/office/drawing/2014/main" id="{179E4051-0408-4824-911F-B3D49137139A}"/>
                  </a:ext>
                </a:extLst>
              </p:cNvPr>
              <p:cNvPicPr/>
              <p:nvPr/>
            </p:nvPicPr>
            <p:blipFill>
              <a:blip r:embed="rId52"/>
              <a:stretch>
                <a:fillRect/>
              </a:stretch>
            </p:blipFill>
            <p:spPr>
              <a:xfrm>
                <a:off x="7185561" y="5258295"/>
                <a:ext cx="96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EFE2A1EA-B73E-46F5-AA24-489A3076CAFE}"/>
                  </a:ext>
                </a:extLst>
              </p14:cNvPr>
              <p14:cNvContentPartPr/>
              <p14:nvPr/>
            </p14:nvContentPartPr>
            <p14:xfrm>
              <a:off x="7207161" y="5283735"/>
              <a:ext cx="480" cy="480"/>
            </p14:xfrm>
          </p:contentPart>
        </mc:Choice>
        <mc:Fallback xmlns="">
          <p:pic>
            <p:nvPicPr>
              <p:cNvPr id="39" name="Ink 38">
                <a:extLst>
                  <a:ext uri="{FF2B5EF4-FFF2-40B4-BE49-F238E27FC236}">
                    <a16:creationId xmlns:a16="http://schemas.microsoft.com/office/drawing/2014/main" id="{EFE2A1EA-B73E-46F5-AA24-489A3076CAFE}"/>
                  </a:ext>
                </a:extLst>
              </p:cNvPr>
              <p:cNvPicPr/>
              <p:nvPr/>
            </p:nvPicPr>
            <p:blipFill>
              <a:blip r:embed="rId52"/>
              <a:stretch>
                <a:fillRect/>
              </a:stretch>
            </p:blipFill>
            <p:spPr>
              <a:xfrm>
                <a:off x="7159161" y="5235735"/>
                <a:ext cx="96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4944A1C3-2006-4D86-A948-125B29A1CB95}"/>
                  </a:ext>
                </a:extLst>
              </p14:cNvPr>
              <p14:cNvContentPartPr/>
              <p14:nvPr/>
            </p14:nvContentPartPr>
            <p14:xfrm>
              <a:off x="6836601" y="5246775"/>
              <a:ext cx="480" cy="480"/>
            </p14:xfrm>
          </p:contentPart>
        </mc:Choice>
        <mc:Fallback xmlns="">
          <p:pic>
            <p:nvPicPr>
              <p:cNvPr id="40" name="Ink 39">
                <a:extLst>
                  <a:ext uri="{FF2B5EF4-FFF2-40B4-BE49-F238E27FC236}">
                    <a16:creationId xmlns:a16="http://schemas.microsoft.com/office/drawing/2014/main" id="{4944A1C3-2006-4D86-A948-125B29A1CB95}"/>
                  </a:ext>
                </a:extLst>
              </p:cNvPr>
              <p:cNvPicPr/>
              <p:nvPr/>
            </p:nvPicPr>
            <p:blipFill>
              <a:blip r:embed="rId55"/>
              <a:stretch>
                <a:fillRect/>
              </a:stretch>
            </p:blipFill>
            <p:spPr>
              <a:xfrm>
                <a:off x="6830841" y="524101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77091D19-861D-40F7-AED7-CEF41E592F7A}"/>
                  </a:ext>
                </a:extLst>
              </p14:cNvPr>
              <p14:cNvContentPartPr/>
              <p14:nvPr/>
            </p14:nvContentPartPr>
            <p14:xfrm>
              <a:off x="6810201" y="5234295"/>
              <a:ext cx="32160" cy="4800"/>
            </p14:xfrm>
          </p:contentPart>
        </mc:Choice>
        <mc:Fallback xmlns="">
          <p:pic>
            <p:nvPicPr>
              <p:cNvPr id="43" name="Ink 42">
                <a:extLst>
                  <a:ext uri="{FF2B5EF4-FFF2-40B4-BE49-F238E27FC236}">
                    <a16:creationId xmlns:a16="http://schemas.microsoft.com/office/drawing/2014/main" id="{77091D19-861D-40F7-AED7-CEF41E592F7A}"/>
                  </a:ext>
                </a:extLst>
              </p:cNvPr>
              <p:cNvPicPr/>
              <p:nvPr/>
            </p:nvPicPr>
            <p:blipFill>
              <a:blip r:embed="rId57"/>
              <a:stretch>
                <a:fillRect/>
              </a:stretch>
            </p:blipFill>
            <p:spPr>
              <a:xfrm>
                <a:off x="6805913" y="5229864"/>
                <a:ext cx="40736" cy="1366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9DB0C60D-B875-4F75-8DB3-383BB4E00C4E}"/>
                  </a:ext>
                </a:extLst>
              </p14:cNvPr>
              <p14:cNvContentPartPr/>
              <p14:nvPr/>
            </p14:nvContentPartPr>
            <p14:xfrm>
              <a:off x="6841881" y="5238615"/>
              <a:ext cx="24480" cy="480"/>
            </p14:xfrm>
          </p:contentPart>
        </mc:Choice>
        <mc:Fallback xmlns="">
          <p:pic>
            <p:nvPicPr>
              <p:cNvPr id="44" name="Ink 43">
                <a:extLst>
                  <a:ext uri="{FF2B5EF4-FFF2-40B4-BE49-F238E27FC236}">
                    <a16:creationId xmlns:a16="http://schemas.microsoft.com/office/drawing/2014/main" id="{9DB0C60D-B875-4F75-8DB3-383BB4E00C4E}"/>
                  </a:ext>
                </a:extLst>
              </p:cNvPr>
              <p:cNvPicPr/>
              <p:nvPr/>
            </p:nvPicPr>
            <p:blipFill>
              <a:blip r:embed="rId59"/>
              <a:stretch>
                <a:fillRect/>
              </a:stretch>
            </p:blipFill>
            <p:spPr>
              <a:xfrm>
                <a:off x="6837430" y="5232855"/>
                <a:ext cx="33382"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65B93F31-0D46-4127-B23C-91A078BEB0D9}"/>
                  </a:ext>
                </a:extLst>
              </p14:cNvPr>
              <p14:cNvContentPartPr/>
              <p14:nvPr/>
            </p14:nvContentPartPr>
            <p14:xfrm>
              <a:off x="6799161" y="5244375"/>
              <a:ext cx="56640" cy="19680"/>
            </p14:xfrm>
          </p:contentPart>
        </mc:Choice>
        <mc:Fallback xmlns="">
          <p:pic>
            <p:nvPicPr>
              <p:cNvPr id="45" name="Ink 44">
                <a:extLst>
                  <a:ext uri="{FF2B5EF4-FFF2-40B4-BE49-F238E27FC236}">
                    <a16:creationId xmlns:a16="http://schemas.microsoft.com/office/drawing/2014/main" id="{65B93F31-0D46-4127-B23C-91A078BEB0D9}"/>
                  </a:ext>
                </a:extLst>
              </p:cNvPr>
              <p:cNvPicPr/>
              <p:nvPr/>
            </p:nvPicPr>
            <p:blipFill>
              <a:blip r:embed="rId61"/>
              <a:stretch>
                <a:fillRect/>
              </a:stretch>
            </p:blipFill>
            <p:spPr>
              <a:xfrm>
                <a:off x="6794832" y="5240002"/>
                <a:ext cx="65298" cy="28427"/>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0E3BC39B-4F92-4A84-9769-393981C4BFDD}"/>
                  </a:ext>
                </a:extLst>
              </p14:cNvPr>
              <p14:cNvContentPartPr/>
              <p14:nvPr/>
            </p14:nvContentPartPr>
            <p14:xfrm>
              <a:off x="7254681" y="5251095"/>
              <a:ext cx="480" cy="480"/>
            </p14:xfrm>
          </p:contentPart>
        </mc:Choice>
        <mc:Fallback xmlns="">
          <p:pic>
            <p:nvPicPr>
              <p:cNvPr id="47" name="Ink 46">
                <a:extLst>
                  <a:ext uri="{FF2B5EF4-FFF2-40B4-BE49-F238E27FC236}">
                    <a16:creationId xmlns:a16="http://schemas.microsoft.com/office/drawing/2014/main" id="{0E3BC39B-4F92-4A84-9769-393981C4BFDD}"/>
                  </a:ext>
                </a:extLst>
              </p:cNvPr>
              <p:cNvPicPr/>
              <p:nvPr/>
            </p:nvPicPr>
            <p:blipFill>
              <a:blip r:embed="rId55"/>
              <a:stretch>
                <a:fillRect/>
              </a:stretch>
            </p:blipFill>
            <p:spPr>
              <a:xfrm>
                <a:off x="7248921" y="524533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Ink 52">
                <a:extLst>
                  <a:ext uri="{FF2B5EF4-FFF2-40B4-BE49-F238E27FC236}">
                    <a16:creationId xmlns:a16="http://schemas.microsoft.com/office/drawing/2014/main" id="{A97A8C40-DE33-474D-9BC7-418CE7F6EF10}"/>
                  </a:ext>
                </a:extLst>
              </p14:cNvPr>
              <p14:cNvContentPartPr/>
              <p14:nvPr/>
            </p14:nvContentPartPr>
            <p14:xfrm>
              <a:off x="6961401" y="5250135"/>
              <a:ext cx="480" cy="480"/>
            </p14:xfrm>
          </p:contentPart>
        </mc:Choice>
        <mc:Fallback xmlns="">
          <p:pic>
            <p:nvPicPr>
              <p:cNvPr id="53" name="Ink 52">
                <a:extLst>
                  <a:ext uri="{FF2B5EF4-FFF2-40B4-BE49-F238E27FC236}">
                    <a16:creationId xmlns:a16="http://schemas.microsoft.com/office/drawing/2014/main" id="{A97A8C40-DE33-474D-9BC7-418CE7F6EF10}"/>
                  </a:ext>
                </a:extLst>
              </p:cNvPr>
              <p:cNvPicPr/>
              <p:nvPr/>
            </p:nvPicPr>
            <p:blipFill>
              <a:blip r:embed="rId55"/>
              <a:stretch>
                <a:fillRect/>
              </a:stretch>
            </p:blipFill>
            <p:spPr>
              <a:xfrm>
                <a:off x="6955641" y="524437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7" name="Ink 56">
                <a:extLst>
                  <a:ext uri="{FF2B5EF4-FFF2-40B4-BE49-F238E27FC236}">
                    <a16:creationId xmlns:a16="http://schemas.microsoft.com/office/drawing/2014/main" id="{B5D4838A-60FD-41AA-919E-26DCD604F848}"/>
                  </a:ext>
                </a:extLst>
              </p14:cNvPr>
              <p14:cNvContentPartPr/>
              <p14:nvPr/>
            </p14:nvContentPartPr>
            <p14:xfrm>
              <a:off x="5159121" y="5205495"/>
              <a:ext cx="480" cy="480"/>
            </p14:xfrm>
          </p:contentPart>
        </mc:Choice>
        <mc:Fallback xmlns="">
          <p:pic>
            <p:nvPicPr>
              <p:cNvPr id="57" name="Ink 56">
                <a:extLst>
                  <a:ext uri="{FF2B5EF4-FFF2-40B4-BE49-F238E27FC236}">
                    <a16:creationId xmlns:a16="http://schemas.microsoft.com/office/drawing/2014/main" id="{B5D4838A-60FD-41AA-919E-26DCD604F848}"/>
                  </a:ext>
                </a:extLst>
              </p:cNvPr>
              <p:cNvPicPr/>
              <p:nvPr/>
            </p:nvPicPr>
            <p:blipFill>
              <a:blip r:embed="rId55"/>
              <a:stretch>
                <a:fillRect/>
              </a:stretch>
            </p:blipFill>
            <p:spPr>
              <a:xfrm>
                <a:off x="5153361" y="519973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Ink 59">
                <a:extLst>
                  <a:ext uri="{FF2B5EF4-FFF2-40B4-BE49-F238E27FC236}">
                    <a16:creationId xmlns:a16="http://schemas.microsoft.com/office/drawing/2014/main" id="{7F6164CA-EC83-4A99-ABA5-59D09BA83220}"/>
                  </a:ext>
                </a:extLst>
              </p14:cNvPr>
              <p14:cNvContentPartPr/>
              <p14:nvPr/>
            </p14:nvContentPartPr>
            <p14:xfrm>
              <a:off x="5109681" y="5175735"/>
              <a:ext cx="91200" cy="13440"/>
            </p14:xfrm>
          </p:contentPart>
        </mc:Choice>
        <mc:Fallback xmlns="">
          <p:pic>
            <p:nvPicPr>
              <p:cNvPr id="60" name="Ink 59">
                <a:extLst>
                  <a:ext uri="{FF2B5EF4-FFF2-40B4-BE49-F238E27FC236}">
                    <a16:creationId xmlns:a16="http://schemas.microsoft.com/office/drawing/2014/main" id="{7F6164CA-EC83-4A99-ABA5-59D09BA83220}"/>
                  </a:ext>
                </a:extLst>
              </p:cNvPr>
              <p:cNvPicPr/>
              <p:nvPr/>
            </p:nvPicPr>
            <p:blipFill>
              <a:blip r:embed="rId66"/>
              <a:stretch>
                <a:fillRect/>
              </a:stretch>
            </p:blipFill>
            <p:spPr>
              <a:xfrm>
                <a:off x="5105355" y="5171376"/>
                <a:ext cx="99851" cy="2215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6" name="Ink 65">
                <a:extLst>
                  <a:ext uri="{FF2B5EF4-FFF2-40B4-BE49-F238E27FC236}">
                    <a16:creationId xmlns:a16="http://schemas.microsoft.com/office/drawing/2014/main" id="{3758C28F-6917-40D1-90B1-6EA3BD8C8D0F}"/>
                  </a:ext>
                </a:extLst>
              </p14:cNvPr>
              <p14:cNvContentPartPr/>
              <p14:nvPr/>
            </p14:nvContentPartPr>
            <p14:xfrm>
              <a:off x="5198481" y="5166615"/>
              <a:ext cx="480" cy="480"/>
            </p14:xfrm>
          </p:contentPart>
        </mc:Choice>
        <mc:Fallback xmlns="">
          <p:pic>
            <p:nvPicPr>
              <p:cNvPr id="66" name="Ink 65">
                <a:extLst>
                  <a:ext uri="{FF2B5EF4-FFF2-40B4-BE49-F238E27FC236}">
                    <a16:creationId xmlns:a16="http://schemas.microsoft.com/office/drawing/2014/main" id="{3758C28F-6917-40D1-90B1-6EA3BD8C8D0F}"/>
                  </a:ext>
                </a:extLst>
              </p:cNvPr>
              <p:cNvPicPr/>
              <p:nvPr/>
            </p:nvPicPr>
            <p:blipFill>
              <a:blip r:embed="rId55"/>
              <a:stretch>
                <a:fillRect/>
              </a:stretch>
            </p:blipFill>
            <p:spPr>
              <a:xfrm>
                <a:off x="5192721" y="516085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id="{AD18108D-06FF-4B12-B691-D1F5ACD0640F}"/>
                  </a:ext>
                </a:extLst>
              </p14:cNvPr>
              <p14:cNvContentPartPr/>
              <p14:nvPr/>
            </p14:nvContentPartPr>
            <p14:xfrm>
              <a:off x="5128401" y="5173815"/>
              <a:ext cx="260160" cy="36480"/>
            </p14:xfrm>
          </p:contentPart>
        </mc:Choice>
        <mc:Fallback xmlns="">
          <p:pic>
            <p:nvPicPr>
              <p:cNvPr id="89" name="Ink 88">
                <a:extLst>
                  <a:ext uri="{FF2B5EF4-FFF2-40B4-BE49-F238E27FC236}">
                    <a16:creationId xmlns:a16="http://schemas.microsoft.com/office/drawing/2014/main" id="{AD18108D-06FF-4B12-B691-D1F5ACD0640F}"/>
                  </a:ext>
                </a:extLst>
              </p:cNvPr>
              <p:cNvPicPr/>
              <p:nvPr/>
            </p:nvPicPr>
            <p:blipFill>
              <a:blip r:embed="rId69"/>
              <a:stretch>
                <a:fillRect/>
              </a:stretch>
            </p:blipFill>
            <p:spPr>
              <a:xfrm>
                <a:off x="5119393" y="5164695"/>
                <a:ext cx="277816" cy="5435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2" name="Ink 91">
                <a:extLst>
                  <a:ext uri="{FF2B5EF4-FFF2-40B4-BE49-F238E27FC236}">
                    <a16:creationId xmlns:a16="http://schemas.microsoft.com/office/drawing/2014/main" id="{78472D48-07C5-45E6-9F90-A443A38936CA}"/>
                  </a:ext>
                </a:extLst>
              </p14:cNvPr>
              <p14:cNvContentPartPr/>
              <p14:nvPr/>
            </p14:nvContentPartPr>
            <p14:xfrm>
              <a:off x="5137041" y="5203575"/>
              <a:ext cx="35040" cy="2400"/>
            </p14:xfrm>
          </p:contentPart>
        </mc:Choice>
        <mc:Fallback xmlns="">
          <p:pic>
            <p:nvPicPr>
              <p:cNvPr id="92" name="Ink 91">
                <a:extLst>
                  <a:ext uri="{FF2B5EF4-FFF2-40B4-BE49-F238E27FC236}">
                    <a16:creationId xmlns:a16="http://schemas.microsoft.com/office/drawing/2014/main" id="{78472D48-07C5-45E6-9F90-A443A38936CA}"/>
                  </a:ext>
                </a:extLst>
              </p:cNvPr>
              <p:cNvPicPr/>
              <p:nvPr/>
            </p:nvPicPr>
            <p:blipFill>
              <a:blip r:embed="rId71"/>
              <a:stretch>
                <a:fillRect/>
              </a:stretch>
            </p:blipFill>
            <p:spPr>
              <a:xfrm>
                <a:off x="5128102" y="5196075"/>
                <a:ext cx="52560" cy="171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3" name="Ink 92">
                <a:extLst>
                  <a:ext uri="{FF2B5EF4-FFF2-40B4-BE49-F238E27FC236}">
                    <a16:creationId xmlns:a16="http://schemas.microsoft.com/office/drawing/2014/main" id="{18FB5A6B-377D-4B72-B731-02E96B6A49B4}"/>
                  </a:ext>
                </a:extLst>
              </p14:cNvPr>
              <p14:cNvContentPartPr/>
              <p14:nvPr/>
            </p14:nvContentPartPr>
            <p14:xfrm>
              <a:off x="5345361" y="5173815"/>
              <a:ext cx="480" cy="480"/>
            </p14:xfrm>
          </p:contentPart>
        </mc:Choice>
        <mc:Fallback xmlns="">
          <p:pic>
            <p:nvPicPr>
              <p:cNvPr id="93" name="Ink 92">
                <a:extLst>
                  <a:ext uri="{FF2B5EF4-FFF2-40B4-BE49-F238E27FC236}">
                    <a16:creationId xmlns:a16="http://schemas.microsoft.com/office/drawing/2014/main" id="{18FB5A6B-377D-4B72-B731-02E96B6A49B4}"/>
                  </a:ext>
                </a:extLst>
              </p:cNvPr>
              <p:cNvPicPr/>
              <p:nvPr/>
            </p:nvPicPr>
            <p:blipFill>
              <a:blip r:embed="rId30"/>
              <a:stretch>
                <a:fillRect/>
              </a:stretch>
            </p:blipFill>
            <p:spPr>
              <a:xfrm>
                <a:off x="5333361" y="5161815"/>
                <a:ext cx="2400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4" name="Ink 93">
                <a:extLst>
                  <a:ext uri="{FF2B5EF4-FFF2-40B4-BE49-F238E27FC236}">
                    <a16:creationId xmlns:a16="http://schemas.microsoft.com/office/drawing/2014/main" id="{D5D866BF-B5EF-4D4D-98F8-48F351FA6B59}"/>
                  </a:ext>
                </a:extLst>
              </p14:cNvPr>
              <p14:cNvContentPartPr/>
              <p14:nvPr/>
            </p14:nvContentPartPr>
            <p14:xfrm>
              <a:off x="5347281" y="5172375"/>
              <a:ext cx="356160" cy="10080"/>
            </p14:xfrm>
          </p:contentPart>
        </mc:Choice>
        <mc:Fallback xmlns="">
          <p:pic>
            <p:nvPicPr>
              <p:cNvPr id="94" name="Ink 93">
                <a:extLst>
                  <a:ext uri="{FF2B5EF4-FFF2-40B4-BE49-F238E27FC236}">
                    <a16:creationId xmlns:a16="http://schemas.microsoft.com/office/drawing/2014/main" id="{D5D866BF-B5EF-4D4D-98F8-48F351FA6B59}"/>
                  </a:ext>
                </a:extLst>
              </p:cNvPr>
              <p:cNvPicPr/>
              <p:nvPr/>
            </p:nvPicPr>
            <p:blipFill>
              <a:blip r:embed="rId74"/>
              <a:stretch>
                <a:fillRect/>
              </a:stretch>
            </p:blipFill>
            <p:spPr>
              <a:xfrm>
                <a:off x="5338278" y="5162683"/>
                <a:ext cx="373806" cy="29077"/>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4626B074-3658-4356-B254-F36DAF3718E4}"/>
                  </a:ext>
                </a:extLst>
              </p14:cNvPr>
              <p14:cNvContentPartPr/>
              <p14:nvPr/>
            </p14:nvContentPartPr>
            <p14:xfrm>
              <a:off x="5708241" y="5177175"/>
              <a:ext cx="83040" cy="6720"/>
            </p14:xfrm>
          </p:contentPart>
        </mc:Choice>
        <mc:Fallback xmlns="">
          <p:pic>
            <p:nvPicPr>
              <p:cNvPr id="95" name="Ink 94">
                <a:extLst>
                  <a:ext uri="{FF2B5EF4-FFF2-40B4-BE49-F238E27FC236}">
                    <a16:creationId xmlns:a16="http://schemas.microsoft.com/office/drawing/2014/main" id="{4626B074-3658-4356-B254-F36DAF3718E4}"/>
                  </a:ext>
                </a:extLst>
              </p:cNvPr>
              <p:cNvPicPr/>
              <p:nvPr/>
            </p:nvPicPr>
            <p:blipFill>
              <a:blip r:embed="rId76"/>
              <a:stretch>
                <a:fillRect/>
              </a:stretch>
            </p:blipFill>
            <p:spPr>
              <a:xfrm>
                <a:off x="5699215" y="5167842"/>
                <a:ext cx="100731" cy="2501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FF5D013F-476B-4F94-873A-1FC5D6C01F2E}"/>
                  </a:ext>
                </a:extLst>
              </p14:cNvPr>
              <p14:cNvContentPartPr/>
              <p14:nvPr/>
            </p14:nvContentPartPr>
            <p14:xfrm>
              <a:off x="5402001" y="5185335"/>
              <a:ext cx="379680" cy="15840"/>
            </p14:xfrm>
          </p:contentPart>
        </mc:Choice>
        <mc:Fallback xmlns="">
          <p:pic>
            <p:nvPicPr>
              <p:cNvPr id="98" name="Ink 97">
                <a:extLst>
                  <a:ext uri="{FF2B5EF4-FFF2-40B4-BE49-F238E27FC236}">
                    <a16:creationId xmlns:a16="http://schemas.microsoft.com/office/drawing/2014/main" id="{FF5D013F-476B-4F94-873A-1FC5D6C01F2E}"/>
                  </a:ext>
                </a:extLst>
              </p:cNvPr>
              <p:cNvPicPr/>
              <p:nvPr/>
            </p:nvPicPr>
            <p:blipFill>
              <a:blip r:embed="rId78"/>
              <a:stretch>
                <a:fillRect/>
              </a:stretch>
            </p:blipFill>
            <p:spPr>
              <a:xfrm>
                <a:off x="5393012" y="5176335"/>
                <a:ext cx="397298"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9" name="Ink 98">
                <a:extLst>
                  <a:ext uri="{FF2B5EF4-FFF2-40B4-BE49-F238E27FC236}">
                    <a16:creationId xmlns:a16="http://schemas.microsoft.com/office/drawing/2014/main" id="{FB3C4F60-D31B-4059-82AD-CE3FCEF20D9E}"/>
                  </a:ext>
                </a:extLst>
              </p14:cNvPr>
              <p14:cNvContentPartPr/>
              <p14:nvPr/>
            </p14:nvContentPartPr>
            <p14:xfrm>
              <a:off x="5300721" y="5204535"/>
              <a:ext cx="115200" cy="480"/>
            </p14:xfrm>
          </p:contentPart>
        </mc:Choice>
        <mc:Fallback xmlns="">
          <p:pic>
            <p:nvPicPr>
              <p:cNvPr id="99" name="Ink 98">
                <a:extLst>
                  <a:ext uri="{FF2B5EF4-FFF2-40B4-BE49-F238E27FC236}">
                    <a16:creationId xmlns:a16="http://schemas.microsoft.com/office/drawing/2014/main" id="{FB3C4F60-D31B-4059-82AD-CE3FCEF20D9E}"/>
                  </a:ext>
                </a:extLst>
              </p:cNvPr>
              <p:cNvPicPr/>
              <p:nvPr/>
            </p:nvPicPr>
            <p:blipFill>
              <a:blip r:embed="rId80"/>
              <a:stretch>
                <a:fillRect/>
              </a:stretch>
            </p:blipFill>
            <p:spPr>
              <a:xfrm>
                <a:off x="5291721" y="5192535"/>
                <a:ext cx="13284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0" name="Ink 99">
                <a:extLst>
                  <a:ext uri="{FF2B5EF4-FFF2-40B4-BE49-F238E27FC236}">
                    <a16:creationId xmlns:a16="http://schemas.microsoft.com/office/drawing/2014/main" id="{0279D1F2-0937-4A57-8A34-30C0885B0BDC}"/>
                  </a:ext>
                </a:extLst>
              </p14:cNvPr>
              <p14:cNvContentPartPr/>
              <p14:nvPr/>
            </p14:nvContentPartPr>
            <p14:xfrm>
              <a:off x="5593041" y="5187735"/>
              <a:ext cx="109440" cy="16320"/>
            </p14:xfrm>
          </p:contentPart>
        </mc:Choice>
        <mc:Fallback xmlns="">
          <p:pic>
            <p:nvPicPr>
              <p:cNvPr id="100" name="Ink 99">
                <a:extLst>
                  <a:ext uri="{FF2B5EF4-FFF2-40B4-BE49-F238E27FC236}">
                    <a16:creationId xmlns:a16="http://schemas.microsoft.com/office/drawing/2014/main" id="{0279D1F2-0937-4A57-8A34-30C0885B0BDC}"/>
                  </a:ext>
                </a:extLst>
              </p:cNvPr>
              <p:cNvPicPr/>
              <p:nvPr/>
            </p:nvPicPr>
            <p:blipFill>
              <a:blip r:embed="rId82"/>
              <a:stretch>
                <a:fillRect/>
              </a:stretch>
            </p:blipFill>
            <p:spPr>
              <a:xfrm>
                <a:off x="5584071" y="5178462"/>
                <a:ext cx="127022" cy="3449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3" name="Ink 102">
                <a:extLst>
                  <a:ext uri="{FF2B5EF4-FFF2-40B4-BE49-F238E27FC236}">
                    <a16:creationId xmlns:a16="http://schemas.microsoft.com/office/drawing/2014/main" id="{EA57D70F-EA61-4FED-9464-BE903148D626}"/>
                  </a:ext>
                </a:extLst>
              </p14:cNvPr>
              <p14:cNvContentPartPr/>
              <p14:nvPr/>
            </p14:nvContentPartPr>
            <p14:xfrm>
              <a:off x="5549841" y="5187735"/>
              <a:ext cx="167520" cy="20640"/>
            </p14:xfrm>
          </p:contentPart>
        </mc:Choice>
        <mc:Fallback xmlns="">
          <p:pic>
            <p:nvPicPr>
              <p:cNvPr id="103" name="Ink 102">
                <a:extLst>
                  <a:ext uri="{FF2B5EF4-FFF2-40B4-BE49-F238E27FC236}">
                    <a16:creationId xmlns:a16="http://schemas.microsoft.com/office/drawing/2014/main" id="{EA57D70F-EA61-4FED-9464-BE903148D626}"/>
                  </a:ext>
                </a:extLst>
              </p:cNvPr>
              <p:cNvPicPr/>
              <p:nvPr/>
            </p:nvPicPr>
            <p:blipFill>
              <a:blip r:embed="rId84"/>
              <a:stretch>
                <a:fillRect/>
              </a:stretch>
            </p:blipFill>
            <p:spPr>
              <a:xfrm>
                <a:off x="5540815" y="5178838"/>
                <a:ext cx="185211" cy="38077"/>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4" name="Ink 103">
                <a:extLst>
                  <a:ext uri="{FF2B5EF4-FFF2-40B4-BE49-F238E27FC236}">
                    <a16:creationId xmlns:a16="http://schemas.microsoft.com/office/drawing/2014/main" id="{B2125F2D-1639-47A4-8DD6-DCC7776666AC}"/>
                  </a:ext>
                </a:extLst>
              </p14:cNvPr>
              <p14:cNvContentPartPr/>
              <p14:nvPr/>
            </p14:nvContentPartPr>
            <p14:xfrm>
              <a:off x="5482161" y="5192055"/>
              <a:ext cx="113280" cy="6720"/>
            </p14:xfrm>
          </p:contentPart>
        </mc:Choice>
        <mc:Fallback xmlns="">
          <p:pic>
            <p:nvPicPr>
              <p:cNvPr id="104" name="Ink 103">
                <a:extLst>
                  <a:ext uri="{FF2B5EF4-FFF2-40B4-BE49-F238E27FC236}">
                    <a16:creationId xmlns:a16="http://schemas.microsoft.com/office/drawing/2014/main" id="{B2125F2D-1639-47A4-8DD6-DCC7776666AC}"/>
                  </a:ext>
                </a:extLst>
              </p:cNvPr>
              <p:cNvPicPr/>
              <p:nvPr/>
            </p:nvPicPr>
            <p:blipFill>
              <a:blip r:embed="rId86"/>
              <a:stretch>
                <a:fillRect/>
              </a:stretch>
            </p:blipFill>
            <p:spPr>
              <a:xfrm>
                <a:off x="5473142" y="5182722"/>
                <a:ext cx="130957" cy="25013"/>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5" name="Ink 104">
                <a:extLst>
                  <a:ext uri="{FF2B5EF4-FFF2-40B4-BE49-F238E27FC236}">
                    <a16:creationId xmlns:a16="http://schemas.microsoft.com/office/drawing/2014/main" id="{35A8E89A-0AD3-4D98-8BED-50EDCC5B0B1E}"/>
                  </a:ext>
                </a:extLst>
              </p14:cNvPr>
              <p14:cNvContentPartPr/>
              <p14:nvPr/>
            </p14:nvContentPartPr>
            <p14:xfrm>
              <a:off x="5498961" y="5202615"/>
              <a:ext cx="119040" cy="5280"/>
            </p14:xfrm>
          </p:contentPart>
        </mc:Choice>
        <mc:Fallback xmlns="">
          <p:pic>
            <p:nvPicPr>
              <p:cNvPr id="105" name="Ink 104">
                <a:extLst>
                  <a:ext uri="{FF2B5EF4-FFF2-40B4-BE49-F238E27FC236}">
                    <a16:creationId xmlns:a16="http://schemas.microsoft.com/office/drawing/2014/main" id="{35A8E89A-0AD3-4D98-8BED-50EDCC5B0B1E}"/>
                  </a:ext>
                </a:extLst>
              </p:cNvPr>
              <p:cNvPicPr/>
              <p:nvPr/>
            </p:nvPicPr>
            <p:blipFill>
              <a:blip r:embed="rId88"/>
              <a:stretch>
                <a:fillRect/>
              </a:stretch>
            </p:blipFill>
            <p:spPr>
              <a:xfrm>
                <a:off x="5489943" y="5193186"/>
                <a:ext cx="136716"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6" name="Ink 105">
                <a:extLst>
                  <a:ext uri="{FF2B5EF4-FFF2-40B4-BE49-F238E27FC236}">
                    <a16:creationId xmlns:a16="http://schemas.microsoft.com/office/drawing/2014/main" id="{5A8CD186-7346-4D8D-875C-A7D518CDFD58}"/>
                  </a:ext>
                </a:extLst>
              </p14:cNvPr>
              <p14:cNvContentPartPr/>
              <p14:nvPr/>
            </p14:nvContentPartPr>
            <p14:xfrm>
              <a:off x="5409681" y="5206455"/>
              <a:ext cx="87840" cy="480"/>
            </p14:xfrm>
          </p:contentPart>
        </mc:Choice>
        <mc:Fallback xmlns="">
          <p:pic>
            <p:nvPicPr>
              <p:cNvPr id="106" name="Ink 105">
                <a:extLst>
                  <a:ext uri="{FF2B5EF4-FFF2-40B4-BE49-F238E27FC236}">
                    <a16:creationId xmlns:a16="http://schemas.microsoft.com/office/drawing/2014/main" id="{5A8CD186-7346-4D8D-875C-A7D518CDFD58}"/>
                  </a:ext>
                </a:extLst>
              </p:cNvPr>
              <p:cNvPicPr/>
              <p:nvPr/>
            </p:nvPicPr>
            <p:blipFill>
              <a:blip r:embed="rId90"/>
              <a:stretch>
                <a:fillRect/>
              </a:stretch>
            </p:blipFill>
            <p:spPr>
              <a:xfrm>
                <a:off x="5400681" y="5194455"/>
                <a:ext cx="10548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7" name="Ink 106">
                <a:extLst>
                  <a:ext uri="{FF2B5EF4-FFF2-40B4-BE49-F238E27FC236}">
                    <a16:creationId xmlns:a16="http://schemas.microsoft.com/office/drawing/2014/main" id="{CF7F5E16-9E98-465D-B27F-D60A8B33A2F6}"/>
                  </a:ext>
                </a:extLst>
              </p14:cNvPr>
              <p14:cNvContentPartPr/>
              <p14:nvPr/>
            </p14:nvContentPartPr>
            <p14:xfrm>
              <a:off x="5263281" y="5205495"/>
              <a:ext cx="144960" cy="1920"/>
            </p14:xfrm>
          </p:contentPart>
        </mc:Choice>
        <mc:Fallback xmlns="">
          <p:pic>
            <p:nvPicPr>
              <p:cNvPr id="107" name="Ink 106">
                <a:extLst>
                  <a:ext uri="{FF2B5EF4-FFF2-40B4-BE49-F238E27FC236}">
                    <a16:creationId xmlns:a16="http://schemas.microsoft.com/office/drawing/2014/main" id="{CF7F5E16-9E98-465D-B27F-D60A8B33A2F6}"/>
                  </a:ext>
                </a:extLst>
              </p:cNvPr>
              <p:cNvPicPr/>
              <p:nvPr/>
            </p:nvPicPr>
            <p:blipFill>
              <a:blip r:embed="rId92"/>
              <a:stretch>
                <a:fillRect/>
              </a:stretch>
            </p:blipFill>
            <p:spPr>
              <a:xfrm>
                <a:off x="5254266" y="5195895"/>
                <a:ext cx="162629" cy="20736"/>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7" name="Ink 116">
                <a:extLst>
                  <a:ext uri="{FF2B5EF4-FFF2-40B4-BE49-F238E27FC236}">
                    <a16:creationId xmlns:a16="http://schemas.microsoft.com/office/drawing/2014/main" id="{40C226DE-0D6B-4779-95B1-EFC02A94EEA1}"/>
                  </a:ext>
                </a:extLst>
              </p14:cNvPr>
              <p14:cNvContentPartPr/>
              <p14:nvPr/>
            </p14:nvContentPartPr>
            <p14:xfrm>
              <a:off x="5121681" y="5213175"/>
              <a:ext cx="94080" cy="480"/>
            </p14:xfrm>
          </p:contentPart>
        </mc:Choice>
        <mc:Fallback xmlns="">
          <p:pic>
            <p:nvPicPr>
              <p:cNvPr id="117" name="Ink 116">
                <a:extLst>
                  <a:ext uri="{FF2B5EF4-FFF2-40B4-BE49-F238E27FC236}">
                    <a16:creationId xmlns:a16="http://schemas.microsoft.com/office/drawing/2014/main" id="{40C226DE-0D6B-4779-95B1-EFC02A94EEA1}"/>
                  </a:ext>
                </a:extLst>
              </p:cNvPr>
              <p:cNvPicPr/>
              <p:nvPr/>
            </p:nvPicPr>
            <p:blipFill>
              <a:blip r:embed="rId94"/>
              <a:stretch>
                <a:fillRect/>
              </a:stretch>
            </p:blipFill>
            <p:spPr>
              <a:xfrm>
                <a:off x="5117355" y="5207415"/>
                <a:ext cx="102731"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8" name="Ink 117">
                <a:extLst>
                  <a:ext uri="{FF2B5EF4-FFF2-40B4-BE49-F238E27FC236}">
                    <a16:creationId xmlns:a16="http://schemas.microsoft.com/office/drawing/2014/main" id="{E05C93C9-2693-4ACE-9FD5-B8CA0CAA255E}"/>
                  </a:ext>
                </a:extLst>
              </p14:cNvPr>
              <p14:cNvContentPartPr/>
              <p14:nvPr/>
            </p14:nvContentPartPr>
            <p14:xfrm>
              <a:off x="5594001" y="5210775"/>
              <a:ext cx="198240" cy="480"/>
            </p14:xfrm>
          </p:contentPart>
        </mc:Choice>
        <mc:Fallback xmlns="">
          <p:pic>
            <p:nvPicPr>
              <p:cNvPr id="118" name="Ink 117">
                <a:extLst>
                  <a:ext uri="{FF2B5EF4-FFF2-40B4-BE49-F238E27FC236}">
                    <a16:creationId xmlns:a16="http://schemas.microsoft.com/office/drawing/2014/main" id="{E05C93C9-2693-4ACE-9FD5-B8CA0CAA255E}"/>
                  </a:ext>
                </a:extLst>
              </p:cNvPr>
              <p:cNvPicPr/>
              <p:nvPr/>
            </p:nvPicPr>
            <p:blipFill>
              <a:blip r:embed="rId96"/>
              <a:stretch>
                <a:fillRect/>
              </a:stretch>
            </p:blipFill>
            <p:spPr>
              <a:xfrm>
                <a:off x="5589676" y="5205015"/>
                <a:ext cx="20689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1" name="Ink 120">
                <a:extLst>
                  <a:ext uri="{FF2B5EF4-FFF2-40B4-BE49-F238E27FC236}">
                    <a16:creationId xmlns:a16="http://schemas.microsoft.com/office/drawing/2014/main" id="{5FD8C998-9DB7-4EDA-8A2F-861FDCF1F3E1}"/>
                  </a:ext>
                </a:extLst>
              </p14:cNvPr>
              <p14:cNvContentPartPr/>
              <p14:nvPr/>
            </p14:nvContentPartPr>
            <p14:xfrm>
              <a:off x="5133681" y="5169495"/>
              <a:ext cx="671040" cy="45120"/>
            </p14:xfrm>
          </p:contentPart>
        </mc:Choice>
        <mc:Fallback xmlns="">
          <p:pic>
            <p:nvPicPr>
              <p:cNvPr id="121" name="Ink 120">
                <a:extLst>
                  <a:ext uri="{FF2B5EF4-FFF2-40B4-BE49-F238E27FC236}">
                    <a16:creationId xmlns:a16="http://schemas.microsoft.com/office/drawing/2014/main" id="{5FD8C998-9DB7-4EDA-8A2F-861FDCF1F3E1}"/>
                  </a:ext>
                </a:extLst>
              </p:cNvPr>
              <p:cNvPicPr/>
              <p:nvPr/>
            </p:nvPicPr>
            <p:blipFill>
              <a:blip r:embed="rId98"/>
              <a:stretch>
                <a:fillRect/>
              </a:stretch>
            </p:blipFill>
            <p:spPr>
              <a:xfrm>
                <a:off x="5129356" y="5165129"/>
                <a:ext cx="679689" cy="53853"/>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2" name="Ink 121">
                <a:extLst>
                  <a:ext uri="{FF2B5EF4-FFF2-40B4-BE49-F238E27FC236}">
                    <a16:creationId xmlns:a16="http://schemas.microsoft.com/office/drawing/2014/main" id="{6D833F85-85B9-4045-B484-9188F08C23D7}"/>
                  </a:ext>
                </a:extLst>
              </p14:cNvPr>
              <p14:cNvContentPartPr/>
              <p14:nvPr/>
            </p14:nvContentPartPr>
            <p14:xfrm>
              <a:off x="5774961" y="5197815"/>
              <a:ext cx="29760" cy="7200"/>
            </p14:xfrm>
          </p:contentPart>
        </mc:Choice>
        <mc:Fallback xmlns="">
          <p:pic>
            <p:nvPicPr>
              <p:cNvPr id="122" name="Ink 121">
                <a:extLst>
                  <a:ext uri="{FF2B5EF4-FFF2-40B4-BE49-F238E27FC236}">
                    <a16:creationId xmlns:a16="http://schemas.microsoft.com/office/drawing/2014/main" id="{6D833F85-85B9-4045-B484-9188F08C23D7}"/>
                  </a:ext>
                </a:extLst>
              </p:cNvPr>
              <p:cNvPicPr/>
              <p:nvPr/>
            </p:nvPicPr>
            <p:blipFill>
              <a:blip r:embed="rId100"/>
              <a:stretch>
                <a:fillRect/>
              </a:stretch>
            </p:blipFill>
            <p:spPr>
              <a:xfrm>
                <a:off x="5770606" y="5193015"/>
                <a:ext cx="3847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8" name="Ink 147">
                <a:extLst>
                  <a:ext uri="{FF2B5EF4-FFF2-40B4-BE49-F238E27FC236}">
                    <a16:creationId xmlns:a16="http://schemas.microsoft.com/office/drawing/2014/main" id="{2C786871-8ABC-4E37-AB6C-119065903A6A}"/>
                  </a:ext>
                </a:extLst>
              </p14:cNvPr>
              <p14:cNvContentPartPr/>
              <p14:nvPr/>
            </p14:nvContentPartPr>
            <p14:xfrm>
              <a:off x="5800401" y="5165175"/>
              <a:ext cx="96480" cy="40800"/>
            </p14:xfrm>
          </p:contentPart>
        </mc:Choice>
        <mc:Fallback xmlns="">
          <p:pic>
            <p:nvPicPr>
              <p:cNvPr id="148" name="Ink 147">
                <a:extLst>
                  <a:ext uri="{FF2B5EF4-FFF2-40B4-BE49-F238E27FC236}">
                    <a16:creationId xmlns:a16="http://schemas.microsoft.com/office/drawing/2014/main" id="{2C786871-8ABC-4E37-AB6C-119065903A6A}"/>
                  </a:ext>
                </a:extLst>
              </p:cNvPr>
              <p:cNvPicPr/>
              <p:nvPr/>
            </p:nvPicPr>
            <p:blipFill>
              <a:blip r:embed="rId102"/>
              <a:stretch>
                <a:fillRect/>
              </a:stretch>
            </p:blipFill>
            <p:spPr>
              <a:xfrm>
                <a:off x="5796049" y="5160842"/>
                <a:ext cx="105185" cy="49465"/>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0" name="Ink 149">
                <a:extLst>
                  <a:ext uri="{FF2B5EF4-FFF2-40B4-BE49-F238E27FC236}">
                    <a16:creationId xmlns:a16="http://schemas.microsoft.com/office/drawing/2014/main" id="{C8560B8B-2241-4AF4-9A71-CDF4F13BBE43}"/>
                  </a:ext>
                </a:extLst>
              </p14:cNvPr>
              <p14:cNvContentPartPr/>
              <p14:nvPr/>
            </p14:nvContentPartPr>
            <p14:xfrm>
              <a:off x="5892561" y="5188215"/>
              <a:ext cx="222720" cy="4320"/>
            </p14:xfrm>
          </p:contentPart>
        </mc:Choice>
        <mc:Fallback xmlns="">
          <p:pic>
            <p:nvPicPr>
              <p:cNvPr id="150" name="Ink 149">
                <a:extLst>
                  <a:ext uri="{FF2B5EF4-FFF2-40B4-BE49-F238E27FC236}">
                    <a16:creationId xmlns:a16="http://schemas.microsoft.com/office/drawing/2014/main" id="{C8560B8B-2241-4AF4-9A71-CDF4F13BBE43}"/>
                  </a:ext>
                </a:extLst>
              </p:cNvPr>
              <p:cNvPicPr/>
              <p:nvPr/>
            </p:nvPicPr>
            <p:blipFill>
              <a:blip r:embed="rId104"/>
              <a:stretch>
                <a:fillRect/>
              </a:stretch>
            </p:blipFill>
            <p:spPr>
              <a:xfrm>
                <a:off x="5874600" y="5170215"/>
                <a:ext cx="258283"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1" name="Ink 150">
                <a:extLst>
                  <a:ext uri="{FF2B5EF4-FFF2-40B4-BE49-F238E27FC236}">
                    <a16:creationId xmlns:a16="http://schemas.microsoft.com/office/drawing/2014/main" id="{0C49A7CF-1A60-4DBD-86B6-A34DA0C4A16F}"/>
                  </a:ext>
                </a:extLst>
              </p14:cNvPr>
              <p14:cNvContentPartPr/>
              <p14:nvPr/>
            </p14:nvContentPartPr>
            <p14:xfrm>
              <a:off x="6138801" y="5186295"/>
              <a:ext cx="132960" cy="9600"/>
            </p14:xfrm>
          </p:contentPart>
        </mc:Choice>
        <mc:Fallback xmlns="">
          <p:pic>
            <p:nvPicPr>
              <p:cNvPr id="151" name="Ink 150">
                <a:extLst>
                  <a:ext uri="{FF2B5EF4-FFF2-40B4-BE49-F238E27FC236}">
                    <a16:creationId xmlns:a16="http://schemas.microsoft.com/office/drawing/2014/main" id="{0C49A7CF-1A60-4DBD-86B6-A34DA0C4A16F}"/>
                  </a:ext>
                </a:extLst>
              </p:cNvPr>
              <p:cNvPicPr/>
              <p:nvPr/>
            </p:nvPicPr>
            <p:blipFill>
              <a:blip r:embed="rId106"/>
              <a:stretch>
                <a:fillRect/>
              </a:stretch>
            </p:blipFill>
            <p:spPr>
              <a:xfrm>
                <a:off x="6120785" y="5167095"/>
                <a:ext cx="168632" cy="4761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60" name="Ink 159">
                <a:extLst>
                  <a:ext uri="{FF2B5EF4-FFF2-40B4-BE49-F238E27FC236}">
                    <a16:creationId xmlns:a16="http://schemas.microsoft.com/office/drawing/2014/main" id="{FB3F4786-CE63-4374-9C13-CBB970FE8923}"/>
                  </a:ext>
                </a:extLst>
              </p14:cNvPr>
              <p14:cNvContentPartPr/>
              <p14:nvPr/>
            </p14:nvContentPartPr>
            <p14:xfrm>
              <a:off x="6296241" y="5185335"/>
              <a:ext cx="319680" cy="1920"/>
            </p14:xfrm>
          </p:contentPart>
        </mc:Choice>
        <mc:Fallback xmlns="">
          <p:pic>
            <p:nvPicPr>
              <p:cNvPr id="160" name="Ink 159">
                <a:extLst>
                  <a:ext uri="{FF2B5EF4-FFF2-40B4-BE49-F238E27FC236}">
                    <a16:creationId xmlns:a16="http://schemas.microsoft.com/office/drawing/2014/main" id="{FB3F4786-CE63-4374-9C13-CBB970FE8923}"/>
                  </a:ext>
                </a:extLst>
              </p:cNvPr>
              <p:cNvPicPr/>
              <p:nvPr/>
            </p:nvPicPr>
            <p:blipFill>
              <a:blip r:embed="rId108"/>
              <a:stretch>
                <a:fillRect/>
              </a:stretch>
            </p:blipFill>
            <p:spPr>
              <a:xfrm>
                <a:off x="6278200" y="5161335"/>
                <a:ext cx="355400" cy="49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61" name="Ink 160">
                <a:extLst>
                  <a:ext uri="{FF2B5EF4-FFF2-40B4-BE49-F238E27FC236}">
                    <a16:creationId xmlns:a16="http://schemas.microsoft.com/office/drawing/2014/main" id="{31969B3B-625D-4162-A873-2975FCBE26EB}"/>
                  </a:ext>
                </a:extLst>
              </p14:cNvPr>
              <p14:cNvContentPartPr/>
              <p14:nvPr/>
            </p14:nvContentPartPr>
            <p14:xfrm>
              <a:off x="6640401" y="5188215"/>
              <a:ext cx="109920" cy="4320"/>
            </p14:xfrm>
          </p:contentPart>
        </mc:Choice>
        <mc:Fallback xmlns="">
          <p:pic>
            <p:nvPicPr>
              <p:cNvPr id="161" name="Ink 160">
                <a:extLst>
                  <a:ext uri="{FF2B5EF4-FFF2-40B4-BE49-F238E27FC236}">
                    <a16:creationId xmlns:a16="http://schemas.microsoft.com/office/drawing/2014/main" id="{31969B3B-625D-4162-A873-2975FCBE26EB}"/>
                  </a:ext>
                </a:extLst>
              </p:cNvPr>
              <p:cNvPicPr/>
              <p:nvPr/>
            </p:nvPicPr>
            <p:blipFill>
              <a:blip r:embed="rId110"/>
              <a:stretch>
                <a:fillRect/>
              </a:stretch>
            </p:blipFill>
            <p:spPr>
              <a:xfrm>
                <a:off x="6622322" y="5166615"/>
                <a:ext cx="145716" cy="47088"/>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64" name="Ink 163">
                <a:extLst>
                  <a:ext uri="{FF2B5EF4-FFF2-40B4-BE49-F238E27FC236}">
                    <a16:creationId xmlns:a16="http://schemas.microsoft.com/office/drawing/2014/main" id="{15483FA8-2F4F-4AE7-9C6E-3D00CD706525}"/>
                  </a:ext>
                </a:extLst>
              </p14:cNvPr>
              <p14:cNvContentPartPr/>
              <p14:nvPr/>
            </p14:nvContentPartPr>
            <p14:xfrm>
              <a:off x="7095441" y="5193015"/>
              <a:ext cx="133920" cy="5280"/>
            </p14:xfrm>
          </p:contentPart>
        </mc:Choice>
        <mc:Fallback xmlns="">
          <p:pic>
            <p:nvPicPr>
              <p:cNvPr id="164" name="Ink 163">
                <a:extLst>
                  <a:ext uri="{FF2B5EF4-FFF2-40B4-BE49-F238E27FC236}">
                    <a16:creationId xmlns:a16="http://schemas.microsoft.com/office/drawing/2014/main" id="{15483FA8-2F4F-4AE7-9C6E-3D00CD706525}"/>
                  </a:ext>
                </a:extLst>
              </p:cNvPr>
              <p:cNvPicPr/>
              <p:nvPr/>
            </p:nvPicPr>
            <p:blipFill>
              <a:blip r:embed="rId112"/>
              <a:stretch>
                <a:fillRect/>
              </a:stretch>
            </p:blipFill>
            <p:spPr>
              <a:xfrm>
                <a:off x="7077441" y="5174158"/>
                <a:ext cx="169560" cy="42617"/>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67" name="Ink 166">
                <a:extLst>
                  <a:ext uri="{FF2B5EF4-FFF2-40B4-BE49-F238E27FC236}">
                    <a16:creationId xmlns:a16="http://schemas.microsoft.com/office/drawing/2014/main" id="{85643BF7-0DB5-4014-B4C9-DB52E726F03B}"/>
                  </a:ext>
                </a:extLst>
              </p14:cNvPr>
              <p14:cNvContentPartPr/>
              <p14:nvPr/>
            </p14:nvContentPartPr>
            <p14:xfrm>
              <a:off x="7203921" y="5189655"/>
              <a:ext cx="480" cy="480"/>
            </p14:xfrm>
          </p:contentPart>
        </mc:Choice>
        <mc:Fallback xmlns="">
          <p:pic>
            <p:nvPicPr>
              <p:cNvPr id="167" name="Ink 166">
                <a:extLst>
                  <a:ext uri="{FF2B5EF4-FFF2-40B4-BE49-F238E27FC236}">
                    <a16:creationId xmlns:a16="http://schemas.microsoft.com/office/drawing/2014/main" id="{85643BF7-0DB5-4014-B4C9-DB52E726F03B}"/>
                  </a:ext>
                </a:extLst>
              </p:cNvPr>
              <p:cNvPicPr/>
              <p:nvPr/>
            </p:nvPicPr>
            <p:blipFill>
              <a:blip r:embed="rId114"/>
              <a:stretch>
                <a:fillRect/>
              </a:stretch>
            </p:blipFill>
            <p:spPr>
              <a:xfrm>
                <a:off x="7179921" y="5165655"/>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74" name="Ink 173">
                <a:extLst>
                  <a:ext uri="{FF2B5EF4-FFF2-40B4-BE49-F238E27FC236}">
                    <a16:creationId xmlns:a16="http://schemas.microsoft.com/office/drawing/2014/main" id="{FDB840D8-AB70-4A37-A0FD-62948A160507}"/>
                  </a:ext>
                </a:extLst>
              </p14:cNvPr>
              <p14:cNvContentPartPr/>
              <p14:nvPr/>
            </p14:nvContentPartPr>
            <p14:xfrm>
              <a:off x="7088721" y="5183415"/>
              <a:ext cx="85920" cy="15840"/>
            </p14:xfrm>
          </p:contentPart>
        </mc:Choice>
        <mc:Fallback xmlns="">
          <p:pic>
            <p:nvPicPr>
              <p:cNvPr id="174" name="Ink 173">
                <a:extLst>
                  <a:ext uri="{FF2B5EF4-FFF2-40B4-BE49-F238E27FC236}">
                    <a16:creationId xmlns:a16="http://schemas.microsoft.com/office/drawing/2014/main" id="{FDB840D8-AB70-4A37-A0FD-62948A160507}"/>
                  </a:ext>
                </a:extLst>
              </p:cNvPr>
              <p:cNvPicPr/>
              <p:nvPr/>
            </p:nvPicPr>
            <p:blipFill>
              <a:blip r:embed="rId116"/>
              <a:stretch>
                <a:fillRect/>
              </a:stretch>
            </p:blipFill>
            <p:spPr>
              <a:xfrm>
                <a:off x="7070821" y="5165815"/>
                <a:ext cx="121362" cy="50688"/>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75" name="Ink 174">
                <a:extLst>
                  <a:ext uri="{FF2B5EF4-FFF2-40B4-BE49-F238E27FC236}">
                    <a16:creationId xmlns:a16="http://schemas.microsoft.com/office/drawing/2014/main" id="{467C90B8-9142-4419-8168-04F3661B074B}"/>
                  </a:ext>
                </a:extLst>
              </p14:cNvPr>
              <p14:cNvContentPartPr/>
              <p14:nvPr/>
            </p14:nvContentPartPr>
            <p14:xfrm>
              <a:off x="7025361" y="5191575"/>
              <a:ext cx="57120" cy="2880"/>
            </p14:xfrm>
          </p:contentPart>
        </mc:Choice>
        <mc:Fallback xmlns="">
          <p:pic>
            <p:nvPicPr>
              <p:cNvPr id="175" name="Ink 174">
                <a:extLst>
                  <a:ext uri="{FF2B5EF4-FFF2-40B4-BE49-F238E27FC236}">
                    <a16:creationId xmlns:a16="http://schemas.microsoft.com/office/drawing/2014/main" id="{467C90B8-9142-4419-8168-04F3661B074B}"/>
                  </a:ext>
                </a:extLst>
              </p:cNvPr>
              <p:cNvPicPr/>
              <p:nvPr/>
            </p:nvPicPr>
            <p:blipFill>
              <a:blip r:embed="rId118"/>
              <a:stretch>
                <a:fillRect/>
              </a:stretch>
            </p:blipFill>
            <p:spPr>
              <a:xfrm>
                <a:off x="7007285" y="5175575"/>
                <a:ext cx="9291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5" name="Ink 184">
                <a:extLst>
                  <a:ext uri="{FF2B5EF4-FFF2-40B4-BE49-F238E27FC236}">
                    <a16:creationId xmlns:a16="http://schemas.microsoft.com/office/drawing/2014/main" id="{A84D04F9-A8BA-4D30-A9DE-932F01024433}"/>
                  </a:ext>
                </a:extLst>
              </p14:cNvPr>
              <p14:cNvContentPartPr/>
              <p14:nvPr/>
            </p14:nvContentPartPr>
            <p14:xfrm>
              <a:off x="6841041" y="5181495"/>
              <a:ext cx="237600" cy="19200"/>
            </p14:xfrm>
          </p:contentPart>
        </mc:Choice>
        <mc:Fallback xmlns="">
          <p:pic>
            <p:nvPicPr>
              <p:cNvPr id="185" name="Ink 184">
                <a:extLst>
                  <a:ext uri="{FF2B5EF4-FFF2-40B4-BE49-F238E27FC236}">
                    <a16:creationId xmlns:a16="http://schemas.microsoft.com/office/drawing/2014/main" id="{A84D04F9-A8BA-4D30-A9DE-932F01024433}"/>
                  </a:ext>
                </a:extLst>
              </p:cNvPr>
              <p:cNvPicPr/>
              <p:nvPr/>
            </p:nvPicPr>
            <p:blipFill>
              <a:blip r:embed="rId120"/>
              <a:stretch>
                <a:fillRect/>
              </a:stretch>
            </p:blipFill>
            <p:spPr>
              <a:xfrm>
                <a:off x="6823041" y="5163382"/>
                <a:ext cx="273240" cy="55064"/>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86" name="Ink 185">
                <a:extLst>
                  <a:ext uri="{FF2B5EF4-FFF2-40B4-BE49-F238E27FC236}">
                    <a16:creationId xmlns:a16="http://schemas.microsoft.com/office/drawing/2014/main" id="{E9456C79-45AC-46AF-BC31-7678A957E7C2}"/>
                  </a:ext>
                </a:extLst>
              </p14:cNvPr>
              <p14:cNvContentPartPr/>
              <p14:nvPr/>
            </p14:nvContentPartPr>
            <p14:xfrm>
              <a:off x="6818481" y="5193015"/>
              <a:ext cx="480" cy="480"/>
            </p14:xfrm>
          </p:contentPart>
        </mc:Choice>
        <mc:Fallback xmlns="">
          <p:pic>
            <p:nvPicPr>
              <p:cNvPr id="186" name="Ink 185">
                <a:extLst>
                  <a:ext uri="{FF2B5EF4-FFF2-40B4-BE49-F238E27FC236}">
                    <a16:creationId xmlns:a16="http://schemas.microsoft.com/office/drawing/2014/main" id="{E9456C79-45AC-46AF-BC31-7678A957E7C2}"/>
                  </a:ext>
                </a:extLst>
              </p:cNvPr>
              <p:cNvPicPr/>
              <p:nvPr/>
            </p:nvPicPr>
            <p:blipFill>
              <a:blip r:embed="rId114"/>
              <a:stretch>
                <a:fillRect/>
              </a:stretch>
            </p:blipFill>
            <p:spPr>
              <a:xfrm>
                <a:off x="6794481" y="5169015"/>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5" name="Ink 194">
                <a:extLst>
                  <a:ext uri="{FF2B5EF4-FFF2-40B4-BE49-F238E27FC236}">
                    <a16:creationId xmlns:a16="http://schemas.microsoft.com/office/drawing/2014/main" id="{5063EA11-BF12-4199-B83D-F4EA6EDAE16C}"/>
                  </a:ext>
                </a:extLst>
              </p14:cNvPr>
              <p14:cNvContentPartPr/>
              <p14:nvPr/>
            </p14:nvContentPartPr>
            <p14:xfrm>
              <a:off x="6767601" y="5166615"/>
              <a:ext cx="44160" cy="27840"/>
            </p14:xfrm>
          </p:contentPart>
        </mc:Choice>
        <mc:Fallback xmlns="">
          <p:pic>
            <p:nvPicPr>
              <p:cNvPr id="195" name="Ink 194">
                <a:extLst>
                  <a:ext uri="{FF2B5EF4-FFF2-40B4-BE49-F238E27FC236}">
                    <a16:creationId xmlns:a16="http://schemas.microsoft.com/office/drawing/2014/main" id="{5063EA11-BF12-4199-B83D-F4EA6EDAE16C}"/>
                  </a:ext>
                </a:extLst>
              </p:cNvPr>
              <p:cNvPicPr/>
              <p:nvPr/>
            </p:nvPicPr>
            <p:blipFill>
              <a:blip r:embed="rId123"/>
              <a:stretch>
                <a:fillRect/>
              </a:stretch>
            </p:blipFill>
            <p:spPr>
              <a:xfrm>
                <a:off x="6763221" y="5162276"/>
                <a:ext cx="52919" cy="36517"/>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8" name="Ink 197">
                <a:extLst>
                  <a:ext uri="{FF2B5EF4-FFF2-40B4-BE49-F238E27FC236}">
                    <a16:creationId xmlns:a16="http://schemas.microsoft.com/office/drawing/2014/main" id="{971BDDBA-AA8F-4328-8C5F-A53E74C47185}"/>
                  </a:ext>
                </a:extLst>
              </p14:cNvPr>
              <p14:cNvContentPartPr/>
              <p14:nvPr/>
            </p14:nvContentPartPr>
            <p14:xfrm>
              <a:off x="6770961" y="5171895"/>
              <a:ext cx="37440" cy="17280"/>
            </p14:xfrm>
          </p:contentPart>
        </mc:Choice>
        <mc:Fallback xmlns="">
          <p:pic>
            <p:nvPicPr>
              <p:cNvPr id="198" name="Ink 197">
                <a:extLst>
                  <a:ext uri="{FF2B5EF4-FFF2-40B4-BE49-F238E27FC236}">
                    <a16:creationId xmlns:a16="http://schemas.microsoft.com/office/drawing/2014/main" id="{971BDDBA-AA8F-4328-8C5F-A53E74C47185}"/>
                  </a:ext>
                </a:extLst>
              </p:cNvPr>
              <p:cNvPicPr/>
              <p:nvPr/>
            </p:nvPicPr>
            <p:blipFill>
              <a:blip r:embed="rId125"/>
              <a:stretch>
                <a:fillRect/>
              </a:stretch>
            </p:blipFill>
            <p:spPr>
              <a:xfrm>
                <a:off x="6766641" y="5167575"/>
                <a:ext cx="46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0" name="Ink 199">
                <a:extLst>
                  <a:ext uri="{FF2B5EF4-FFF2-40B4-BE49-F238E27FC236}">
                    <a16:creationId xmlns:a16="http://schemas.microsoft.com/office/drawing/2014/main" id="{C260B8A9-69A2-439A-AEB2-A8402C71DE95}"/>
                  </a:ext>
                </a:extLst>
              </p14:cNvPr>
              <p14:cNvContentPartPr/>
              <p14:nvPr/>
            </p14:nvContentPartPr>
            <p14:xfrm>
              <a:off x="6869361" y="5239575"/>
              <a:ext cx="188160" cy="3840"/>
            </p14:xfrm>
          </p:contentPart>
        </mc:Choice>
        <mc:Fallback xmlns="">
          <p:pic>
            <p:nvPicPr>
              <p:cNvPr id="200" name="Ink 199">
                <a:extLst>
                  <a:ext uri="{FF2B5EF4-FFF2-40B4-BE49-F238E27FC236}">
                    <a16:creationId xmlns:a16="http://schemas.microsoft.com/office/drawing/2014/main" id="{C260B8A9-69A2-439A-AEB2-A8402C71DE95}"/>
                  </a:ext>
                </a:extLst>
              </p:cNvPr>
              <p:cNvPicPr/>
              <p:nvPr/>
            </p:nvPicPr>
            <p:blipFill>
              <a:blip r:embed="rId127"/>
              <a:stretch>
                <a:fillRect/>
              </a:stretch>
            </p:blipFill>
            <p:spPr>
              <a:xfrm>
                <a:off x="6865035" y="5234967"/>
                <a:ext cx="196811" cy="13056"/>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3" name="Ink 202">
                <a:extLst>
                  <a:ext uri="{FF2B5EF4-FFF2-40B4-BE49-F238E27FC236}">
                    <a16:creationId xmlns:a16="http://schemas.microsoft.com/office/drawing/2014/main" id="{8DDE2878-AD7D-48F0-ADFD-088171A1A2F3}"/>
                  </a:ext>
                </a:extLst>
              </p14:cNvPr>
              <p14:cNvContentPartPr/>
              <p14:nvPr/>
            </p14:nvContentPartPr>
            <p14:xfrm>
              <a:off x="7074321" y="5238615"/>
              <a:ext cx="187200" cy="15840"/>
            </p14:xfrm>
          </p:contentPart>
        </mc:Choice>
        <mc:Fallback xmlns="">
          <p:pic>
            <p:nvPicPr>
              <p:cNvPr id="203" name="Ink 202">
                <a:extLst>
                  <a:ext uri="{FF2B5EF4-FFF2-40B4-BE49-F238E27FC236}">
                    <a16:creationId xmlns:a16="http://schemas.microsoft.com/office/drawing/2014/main" id="{8DDE2878-AD7D-48F0-ADFD-088171A1A2F3}"/>
                  </a:ext>
                </a:extLst>
              </p:cNvPr>
              <p:cNvPicPr/>
              <p:nvPr/>
            </p:nvPicPr>
            <p:blipFill>
              <a:blip r:embed="rId129"/>
              <a:stretch>
                <a:fillRect/>
              </a:stretch>
            </p:blipFill>
            <p:spPr>
              <a:xfrm>
                <a:off x="7070001" y="5234295"/>
                <a:ext cx="195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4" name="Ink 203">
                <a:extLst>
                  <a:ext uri="{FF2B5EF4-FFF2-40B4-BE49-F238E27FC236}">
                    <a16:creationId xmlns:a16="http://schemas.microsoft.com/office/drawing/2014/main" id="{27DA4799-F36F-4927-88D3-BCBB3C061E11}"/>
                  </a:ext>
                </a:extLst>
              </p14:cNvPr>
              <p14:cNvContentPartPr/>
              <p14:nvPr/>
            </p14:nvContentPartPr>
            <p14:xfrm>
              <a:off x="7109361" y="5237655"/>
              <a:ext cx="140160" cy="11520"/>
            </p14:xfrm>
          </p:contentPart>
        </mc:Choice>
        <mc:Fallback xmlns="">
          <p:pic>
            <p:nvPicPr>
              <p:cNvPr id="204" name="Ink 203">
                <a:extLst>
                  <a:ext uri="{FF2B5EF4-FFF2-40B4-BE49-F238E27FC236}">
                    <a16:creationId xmlns:a16="http://schemas.microsoft.com/office/drawing/2014/main" id="{27DA4799-F36F-4927-88D3-BCBB3C061E11}"/>
                  </a:ext>
                </a:extLst>
              </p:cNvPr>
              <p:cNvPicPr/>
              <p:nvPr/>
            </p:nvPicPr>
            <p:blipFill>
              <a:blip r:embed="rId131"/>
              <a:stretch>
                <a:fillRect/>
              </a:stretch>
            </p:blipFill>
            <p:spPr>
              <a:xfrm>
                <a:off x="7105037" y="5233335"/>
                <a:ext cx="148807"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5" name="Ink 204">
                <a:extLst>
                  <a:ext uri="{FF2B5EF4-FFF2-40B4-BE49-F238E27FC236}">
                    <a16:creationId xmlns:a16="http://schemas.microsoft.com/office/drawing/2014/main" id="{D9895FF2-FDEA-4B9A-AB30-BB63D32B8B11}"/>
                  </a:ext>
                </a:extLst>
              </p14:cNvPr>
              <p14:cNvContentPartPr/>
              <p14:nvPr/>
            </p14:nvContentPartPr>
            <p14:xfrm>
              <a:off x="7004241" y="5237175"/>
              <a:ext cx="148800" cy="19200"/>
            </p14:xfrm>
          </p:contentPart>
        </mc:Choice>
        <mc:Fallback xmlns="">
          <p:pic>
            <p:nvPicPr>
              <p:cNvPr id="205" name="Ink 204">
                <a:extLst>
                  <a:ext uri="{FF2B5EF4-FFF2-40B4-BE49-F238E27FC236}">
                    <a16:creationId xmlns:a16="http://schemas.microsoft.com/office/drawing/2014/main" id="{D9895FF2-FDEA-4B9A-AB30-BB63D32B8B11}"/>
                  </a:ext>
                </a:extLst>
              </p:cNvPr>
              <p:cNvPicPr/>
              <p:nvPr/>
            </p:nvPicPr>
            <p:blipFill>
              <a:blip r:embed="rId133"/>
              <a:stretch>
                <a:fillRect/>
              </a:stretch>
            </p:blipFill>
            <p:spPr>
              <a:xfrm>
                <a:off x="6999918" y="5232828"/>
                <a:ext cx="157447" cy="2789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6" name="Ink 205">
                <a:extLst>
                  <a:ext uri="{FF2B5EF4-FFF2-40B4-BE49-F238E27FC236}">
                    <a16:creationId xmlns:a16="http://schemas.microsoft.com/office/drawing/2014/main" id="{3BCA2536-2FEF-4D89-AE65-6CBCAC1E2099}"/>
                  </a:ext>
                </a:extLst>
              </p14:cNvPr>
              <p14:cNvContentPartPr/>
              <p14:nvPr/>
            </p14:nvContentPartPr>
            <p14:xfrm>
              <a:off x="6899601" y="5232375"/>
              <a:ext cx="159840" cy="8640"/>
            </p14:xfrm>
          </p:contentPart>
        </mc:Choice>
        <mc:Fallback xmlns="">
          <p:pic>
            <p:nvPicPr>
              <p:cNvPr id="206" name="Ink 205">
                <a:extLst>
                  <a:ext uri="{FF2B5EF4-FFF2-40B4-BE49-F238E27FC236}">
                    <a16:creationId xmlns:a16="http://schemas.microsoft.com/office/drawing/2014/main" id="{3BCA2536-2FEF-4D89-AE65-6CBCAC1E2099}"/>
                  </a:ext>
                </a:extLst>
              </p:cNvPr>
              <p:cNvPicPr/>
              <p:nvPr/>
            </p:nvPicPr>
            <p:blipFill>
              <a:blip r:embed="rId135"/>
              <a:stretch>
                <a:fillRect/>
              </a:stretch>
            </p:blipFill>
            <p:spPr>
              <a:xfrm>
                <a:off x="6895281" y="5228055"/>
                <a:ext cx="168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0" name="Ink 209">
                <a:extLst>
                  <a:ext uri="{FF2B5EF4-FFF2-40B4-BE49-F238E27FC236}">
                    <a16:creationId xmlns:a16="http://schemas.microsoft.com/office/drawing/2014/main" id="{2CB3E85D-A7BC-43C5-93DB-0B526E22F653}"/>
                  </a:ext>
                </a:extLst>
              </p14:cNvPr>
              <p14:cNvContentPartPr/>
              <p14:nvPr/>
            </p14:nvContentPartPr>
            <p14:xfrm>
              <a:off x="6824721" y="5233815"/>
              <a:ext cx="176160" cy="23040"/>
            </p14:xfrm>
          </p:contentPart>
        </mc:Choice>
        <mc:Fallback xmlns="">
          <p:pic>
            <p:nvPicPr>
              <p:cNvPr id="210" name="Ink 209">
                <a:extLst>
                  <a:ext uri="{FF2B5EF4-FFF2-40B4-BE49-F238E27FC236}">
                    <a16:creationId xmlns:a16="http://schemas.microsoft.com/office/drawing/2014/main" id="{2CB3E85D-A7BC-43C5-93DB-0B526E22F653}"/>
                  </a:ext>
                </a:extLst>
              </p:cNvPr>
              <p:cNvPicPr/>
              <p:nvPr/>
            </p:nvPicPr>
            <p:blipFill>
              <a:blip r:embed="rId137"/>
              <a:stretch>
                <a:fillRect/>
              </a:stretch>
            </p:blipFill>
            <p:spPr>
              <a:xfrm>
                <a:off x="6820407" y="5229495"/>
                <a:ext cx="184788"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2" name="Ink 211">
                <a:extLst>
                  <a:ext uri="{FF2B5EF4-FFF2-40B4-BE49-F238E27FC236}">
                    <a16:creationId xmlns:a16="http://schemas.microsoft.com/office/drawing/2014/main" id="{F3F7D0B1-6E4A-4F67-B92E-680DF3D86E94}"/>
                  </a:ext>
                </a:extLst>
              </p14:cNvPr>
              <p14:cNvContentPartPr/>
              <p14:nvPr/>
            </p14:nvContentPartPr>
            <p14:xfrm>
              <a:off x="6958641" y="5211735"/>
              <a:ext cx="134400" cy="480"/>
            </p14:xfrm>
          </p:contentPart>
        </mc:Choice>
        <mc:Fallback xmlns="">
          <p:pic>
            <p:nvPicPr>
              <p:cNvPr id="212" name="Ink 211">
                <a:extLst>
                  <a:ext uri="{FF2B5EF4-FFF2-40B4-BE49-F238E27FC236}">
                    <a16:creationId xmlns:a16="http://schemas.microsoft.com/office/drawing/2014/main" id="{F3F7D0B1-6E4A-4F67-B92E-680DF3D86E94}"/>
                  </a:ext>
                </a:extLst>
              </p:cNvPr>
              <p:cNvPicPr/>
              <p:nvPr/>
            </p:nvPicPr>
            <p:blipFill>
              <a:blip r:embed="rId139"/>
              <a:stretch>
                <a:fillRect/>
              </a:stretch>
            </p:blipFill>
            <p:spPr>
              <a:xfrm>
                <a:off x="6954329" y="5205975"/>
                <a:ext cx="143025"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17" name="Ink 216">
                <a:extLst>
                  <a:ext uri="{FF2B5EF4-FFF2-40B4-BE49-F238E27FC236}">
                    <a16:creationId xmlns:a16="http://schemas.microsoft.com/office/drawing/2014/main" id="{B2940498-7FB5-4133-BF9E-449A4E87A89E}"/>
                  </a:ext>
                </a:extLst>
              </p14:cNvPr>
              <p14:cNvContentPartPr/>
              <p14:nvPr/>
            </p14:nvContentPartPr>
            <p14:xfrm>
              <a:off x="6942801" y="5211735"/>
              <a:ext cx="156960" cy="4320"/>
            </p14:xfrm>
          </p:contentPart>
        </mc:Choice>
        <mc:Fallback xmlns="">
          <p:pic>
            <p:nvPicPr>
              <p:cNvPr id="217" name="Ink 216">
                <a:extLst>
                  <a:ext uri="{FF2B5EF4-FFF2-40B4-BE49-F238E27FC236}">
                    <a16:creationId xmlns:a16="http://schemas.microsoft.com/office/drawing/2014/main" id="{B2940498-7FB5-4133-BF9E-449A4E87A89E}"/>
                  </a:ext>
                </a:extLst>
              </p:cNvPr>
              <p:cNvPicPr/>
              <p:nvPr/>
            </p:nvPicPr>
            <p:blipFill>
              <a:blip r:embed="rId141"/>
              <a:stretch>
                <a:fillRect/>
              </a:stretch>
            </p:blipFill>
            <p:spPr>
              <a:xfrm>
                <a:off x="6938481" y="5207415"/>
                <a:ext cx="16560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2" name="Ink 221">
                <a:extLst>
                  <a:ext uri="{FF2B5EF4-FFF2-40B4-BE49-F238E27FC236}">
                    <a16:creationId xmlns:a16="http://schemas.microsoft.com/office/drawing/2014/main" id="{6543EE65-90E9-4980-9371-6A72CA8A0CE8}"/>
                  </a:ext>
                </a:extLst>
              </p14:cNvPr>
              <p14:cNvContentPartPr/>
              <p14:nvPr/>
            </p14:nvContentPartPr>
            <p14:xfrm>
              <a:off x="6810321" y="5214135"/>
              <a:ext cx="190560" cy="480"/>
            </p14:xfrm>
          </p:contentPart>
        </mc:Choice>
        <mc:Fallback xmlns="">
          <p:pic>
            <p:nvPicPr>
              <p:cNvPr id="222" name="Ink 221">
                <a:extLst>
                  <a:ext uri="{FF2B5EF4-FFF2-40B4-BE49-F238E27FC236}">
                    <a16:creationId xmlns:a16="http://schemas.microsoft.com/office/drawing/2014/main" id="{6543EE65-90E9-4980-9371-6A72CA8A0CE8}"/>
                  </a:ext>
                </a:extLst>
              </p:cNvPr>
              <p:cNvPicPr/>
              <p:nvPr/>
            </p:nvPicPr>
            <p:blipFill>
              <a:blip r:embed="rId143"/>
              <a:stretch>
                <a:fillRect/>
              </a:stretch>
            </p:blipFill>
            <p:spPr>
              <a:xfrm>
                <a:off x="6806006" y="5208375"/>
                <a:ext cx="199189"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3" name="Ink 222">
                <a:extLst>
                  <a:ext uri="{FF2B5EF4-FFF2-40B4-BE49-F238E27FC236}">
                    <a16:creationId xmlns:a16="http://schemas.microsoft.com/office/drawing/2014/main" id="{7D8078E2-63FE-4951-901F-D670A53AF95F}"/>
                  </a:ext>
                </a:extLst>
              </p14:cNvPr>
              <p14:cNvContentPartPr/>
              <p14:nvPr/>
            </p14:nvContentPartPr>
            <p14:xfrm>
              <a:off x="7250481" y="5208855"/>
              <a:ext cx="480" cy="480"/>
            </p14:xfrm>
          </p:contentPart>
        </mc:Choice>
        <mc:Fallback xmlns="">
          <p:pic>
            <p:nvPicPr>
              <p:cNvPr id="223" name="Ink 222">
                <a:extLst>
                  <a:ext uri="{FF2B5EF4-FFF2-40B4-BE49-F238E27FC236}">
                    <a16:creationId xmlns:a16="http://schemas.microsoft.com/office/drawing/2014/main" id="{7D8078E2-63FE-4951-901F-D670A53AF95F}"/>
                  </a:ext>
                </a:extLst>
              </p:cNvPr>
              <p:cNvPicPr/>
              <p:nvPr/>
            </p:nvPicPr>
            <p:blipFill>
              <a:blip r:embed="rId55"/>
              <a:stretch>
                <a:fillRect/>
              </a:stretch>
            </p:blipFill>
            <p:spPr>
              <a:xfrm>
                <a:off x="7244721" y="5203095"/>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24" name="Ink 223">
                <a:extLst>
                  <a:ext uri="{FF2B5EF4-FFF2-40B4-BE49-F238E27FC236}">
                    <a16:creationId xmlns:a16="http://schemas.microsoft.com/office/drawing/2014/main" id="{ED0C1ECE-0828-4404-AE64-94D1F4142EB3}"/>
                  </a:ext>
                </a:extLst>
              </p14:cNvPr>
              <p14:cNvContentPartPr/>
              <p14:nvPr/>
            </p14:nvContentPartPr>
            <p14:xfrm>
              <a:off x="7194321" y="5215575"/>
              <a:ext cx="111360" cy="1440"/>
            </p14:xfrm>
          </p:contentPart>
        </mc:Choice>
        <mc:Fallback xmlns="">
          <p:pic>
            <p:nvPicPr>
              <p:cNvPr id="224" name="Ink 223">
                <a:extLst>
                  <a:ext uri="{FF2B5EF4-FFF2-40B4-BE49-F238E27FC236}">
                    <a16:creationId xmlns:a16="http://schemas.microsoft.com/office/drawing/2014/main" id="{ED0C1ECE-0828-4404-AE64-94D1F4142EB3}"/>
                  </a:ext>
                </a:extLst>
              </p:cNvPr>
              <p:cNvPicPr/>
              <p:nvPr/>
            </p:nvPicPr>
            <p:blipFill>
              <a:blip r:embed="rId146"/>
              <a:stretch>
                <a:fillRect/>
              </a:stretch>
            </p:blipFill>
            <p:spPr>
              <a:xfrm>
                <a:off x="7189996" y="5211255"/>
                <a:ext cx="120009"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25" name="Ink 224">
                <a:extLst>
                  <a:ext uri="{FF2B5EF4-FFF2-40B4-BE49-F238E27FC236}">
                    <a16:creationId xmlns:a16="http://schemas.microsoft.com/office/drawing/2014/main" id="{36159912-9F77-4ECC-9151-769B44A25893}"/>
                  </a:ext>
                </a:extLst>
              </p14:cNvPr>
              <p14:cNvContentPartPr/>
              <p14:nvPr/>
            </p14:nvContentPartPr>
            <p14:xfrm>
              <a:off x="7067121" y="5237175"/>
              <a:ext cx="168000" cy="480"/>
            </p14:xfrm>
          </p:contentPart>
        </mc:Choice>
        <mc:Fallback xmlns="">
          <p:pic>
            <p:nvPicPr>
              <p:cNvPr id="225" name="Ink 224">
                <a:extLst>
                  <a:ext uri="{FF2B5EF4-FFF2-40B4-BE49-F238E27FC236}">
                    <a16:creationId xmlns:a16="http://schemas.microsoft.com/office/drawing/2014/main" id="{36159912-9F77-4ECC-9151-769B44A25893}"/>
                  </a:ext>
                </a:extLst>
              </p:cNvPr>
              <p:cNvPicPr/>
              <p:nvPr/>
            </p:nvPicPr>
            <p:blipFill>
              <a:blip r:embed="rId148"/>
              <a:stretch>
                <a:fillRect/>
              </a:stretch>
            </p:blipFill>
            <p:spPr>
              <a:xfrm>
                <a:off x="7062786" y="5231415"/>
                <a:ext cx="176671"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6" name="Ink 225">
                <a:extLst>
                  <a:ext uri="{FF2B5EF4-FFF2-40B4-BE49-F238E27FC236}">
                    <a16:creationId xmlns:a16="http://schemas.microsoft.com/office/drawing/2014/main" id="{FFC70C53-4761-4566-98E1-B6BCAA8D11A2}"/>
                  </a:ext>
                </a:extLst>
              </p14:cNvPr>
              <p14:cNvContentPartPr/>
              <p14:nvPr/>
            </p14:nvContentPartPr>
            <p14:xfrm>
              <a:off x="7800885" y="6199337"/>
              <a:ext cx="480" cy="480"/>
            </p14:xfrm>
          </p:contentPart>
        </mc:Choice>
        <mc:Fallback xmlns="">
          <p:pic>
            <p:nvPicPr>
              <p:cNvPr id="226" name="Ink 225">
                <a:extLst>
                  <a:ext uri="{FF2B5EF4-FFF2-40B4-BE49-F238E27FC236}">
                    <a16:creationId xmlns:a16="http://schemas.microsoft.com/office/drawing/2014/main" id="{FFC70C53-4761-4566-98E1-B6BCAA8D11A2}"/>
                  </a:ext>
                </a:extLst>
              </p:cNvPr>
              <p:cNvPicPr/>
              <p:nvPr/>
            </p:nvPicPr>
            <p:blipFill>
              <a:blip r:embed="rId114"/>
              <a:stretch>
                <a:fillRect/>
              </a:stretch>
            </p:blipFill>
            <p:spPr>
              <a:xfrm>
                <a:off x="7776885" y="6175337"/>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7" name="Ink 226">
                <a:extLst>
                  <a:ext uri="{FF2B5EF4-FFF2-40B4-BE49-F238E27FC236}">
                    <a16:creationId xmlns:a16="http://schemas.microsoft.com/office/drawing/2014/main" id="{4D2F7913-B51B-4237-A49E-391FB2F32198}"/>
                  </a:ext>
                </a:extLst>
              </p14:cNvPr>
              <p14:cNvContentPartPr/>
              <p14:nvPr/>
            </p14:nvContentPartPr>
            <p14:xfrm>
              <a:off x="7379925" y="5957417"/>
              <a:ext cx="182400" cy="159360"/>
            </p14:xfrm>
          </p:contentPart>
        </mc:Choice>
        <mc:Fallback xmlns="">
          <p:pic>
            <p:nvPicPr>
              <p:cNvPr id="227" name="Ink 226">
                <a:extLst>
                  <a:ext uri="{FF2B5EF4-FFF2-40B4-BE49-F238E27FC236}">
                    <a16:creationId xmlns:a16="http://schemas.microsoft.com/office/drawing/2014/main" id="{4D2F7913-B51B-4237-A49E-391FB2F32198}"/>
                  </a:ext>
                </a:extLst>
              </p:cNvPr>
              <p:cNvPicPr/>
              <p:nvPr/>
            </p:nvPicPr>
            <p:blipFill>
              <a:blip r:embed="rId151"/>
              <a:stretch>
                <a:fillRect/>
              </a:stretch>
            </p:blipFill>
            <p:spPr>
              <a:xfrm>
                <a:off x="7361901" y="5939390"/>
                <a:ext cx="218087" cy="195054"/>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8" name="Ink 227">
                <a:extLst>
                  <a:ext uri="{FF2B5EF4-FFF2-40B4-BE49-F238E27FC236}">
                    <a16:creationId xmlns:a16="http://schemas.microsoft.com/office/drawing/2014/main" id="{58BEADCF-5750-4B3B-A536-E43E72E4C115}"/>
                  </a:ext>
                </a:extLst>
              </p14:cNvPr>
              <p14:cNvContentPartPr/>
              <p14:nvPr/>
            </p14:nvContentPartPr>
            <p14:xfrm>
              <a:off x="7471125" y="5878697"/>
              <a:ext cx="134880" cy="145440"/>
            </p14:xfrm>
          </p:contentPart>
        </mc:Choice>
        <mc:Fallback xmlns="">
          <p:pic>
            <p:nvPicPr>
              <p:cNvPr id="228" name="Ink 227">
                <a:extLst>
                  <a:ext uri="{FF2B5EF4-FFF2-40B4-BE49-F238E27FC236}">
                    <a16:creationId xmlns:a16="http://schemas.microsoft.com/office/drawing/2014/main" id="{58BEADCF-5750-4B3B-A536-E43E72E4C115}"/>
                  </a:ext>
                </a:extLst>
              </p:cNvPr>
              <p:cNvPicPr/>
              <p:nvPr/>
            </p:nvPicPr>
            <p:blipFill>
              <a:blip r:embed="rId153"/>
              <a:stretch>
                <a:fillRect/>
              </a:stretch>
            </p:blipFill>
            <p:spPr>
              <a:xfrm>
                <a:off x="7453093" y="5860697"/>
                <a:ext cx="170584"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9" name="Ink 228">
                <a:extLst>
                  <a:ext uri="{FF2B5EF4-FFF2-40B4-BE49-F238E27FC236}">
                    <a16:creationId xmlns:a16="http://schemas.microsoft.com/office/drawing/2014/main" id="{210B398E-793E-4C4B-AC72-2F215780A194}"/>
                  </a:ext>
                </a:extLst>
              </p14:cNvPr>
              <p14:cNvContentPartPr/>
              <p14:nvPr/>
            </p14:nvContentPartPr>
            <p14:xfrm>
              <a:off x="7421205" y="5918057"/>
              <a:ext cx="47520" cy="108480"/>
            </p14:xfrm>
          </p:contentPart>
        </mc:Choice>
        <mc:Fallback xmlns="">
          <p:pic>
            <p:nvPicPr>
              <p:cNvPr id="229" name="Ink 228">
                <a:extLst>
                  <a:ext uri="{FF2B5EF4-FFF2-40B4-BE49-F238E27FC236}">
                    <a16:creationId xmlns:a16="http://schemas.microsoft.com/office/drawing/2014/main" id="{210B398E-793E-4C4B-AC72-2F215780A194}"/>
                  </a:ext>
                </a:extLst>
              </p:cNvPr>
              <p:cNvPicPr/>
              <p:nvPr/>
            </p:nvPicPr>
            <p:blipFill>
              <a:blip r:embed="rId155"/>
              <a:stretch>
                <a:fillRect/>
              </a:stretch>
            </p:blipFill>
            <p:spPr>
              <a:xfrm>
                <a:off x="7403205" y="5900037"/>
                <a:ext cx="83160" cy="144159"/>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30" name="Ink 229">
                <a:extLst>
                  <a:ext uri="{FF2B5EF4-FFF2-40B4-BE49-F238E27FC236}">
                    <a16:creationId xmlns:a16="http://schemas.microsoft.com/office/drawing/2014/main" id="{A07CF8BB-4B8F-41EC-BF95-FB559B1331C3}"/>
                  </a:ext>
                </a:extLst>
              </p14:cNvPr>
              <p14:cNvContentPartPr/>
              <p14:nvPr/>
            </p14:nvContentPartPr>
            <p14:xfrm>
              <a:off x="7417365" y="5914697"/>
              <a:ext cx="58080" cy="113280"/>
            </p14:xfrm>
          </p:contentPart>
        </mc:Choice>
        <mc:Fallback xmlns="">
          <p:pic>
            <p:nvPicPr>
              <p:cNvPr id="230" name="Ink 229">
                <a:extLst>
                  <a:ext uri="{FF2B5EF4-FFF2-40B4-BE49-F238E27FC236}">
                    <a16:creationId xmlns:a16="http://schemas.microsoft.com/office/drawing/2014/main" id="{A07CF8BB-4B8F-41EC-BF95-FB559B1331C3}"/>
                  </a:ext>
                </a:extLst>
              </p:cNvPr>
              <p:cNvPicPr/>
              <p:nvPr/>
            </p:nvPicPr>
            <p:blipFill>
              <a:blip r:embed="rId157"/>
              <a:stretch>
                <a:fillRect/>
              </a:stretch>
            </p:blipFill>
            <p:spPr>
              <a:xfrm>
                <a:off x="7399328" y="5896773"/>
                <a:ext cx="93794" cy="14877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31" name="Ink 230">
                <a:extLst>
                  <a:ext uri="{FF2B5EF4-FFF2-40B4-BE49-F238E27FC236}">
                    <a16:creationId xmlns:a16="http://schemas.microsoft.com/office/drawing/2014/main" id="{A63942B8-7D4B-4ABE-9745-3B3167513405}"/>
                  </a:ext>
                </a:extLst>
              </p14:cNvPr>
              <p14:cNvContentPartPr/>
              <p14:nvPr/>
            </p14:nvContentPartPr>
            <p14:xfrm>
              <a:off x="7410645" y="5915657"/>
              <a:ext cx="49440" cy="126240"/>
            </p14:xfrm>
          </p:contentPart>
        </mc:Choice>
        <mc:Fallback xmlns="">
          <p:pic>
            <p:nvPicPr>
              <p:cNvPr id="231" name="Ink 230">
                <a:extLst>
                  <a:ext uri="{FF2B5EF4-FFF2-40B4-BE49-F238E27FC236}">
                    <a16:creationId xmlns:a16="http://schemas.microsoft.com/office/drawing/2014/main" id="{A63942B8-7D4B-4ABE-9745-3B3167513405}"/>
                  </a:ext>
                </a:extLst>
              </p:cNvPr>
              <p:cNvPicPr/>
              <p:nvPr/>
            </p:nvPicPr>
            <p:blipFill>
              <a:blip r:embed="rId159"/>
              <a:stretch>
                <a:fillRect/>
              </a:stretch>
            </p:blipFill>
            <p:spPr>
              <a:xfrm>
                <a:off x="7392601" y="5897571"/>
                <a:ext cx="85167" cy="16205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34" name="Ink 233">
                <a:extLst>
                  <a:ext uri="{FF2B5EF4-FFF2-40B4-BE49-F238E27FC236}">
                    <a16:creationId xmlns:a16="http://schemas.microsoft.com/office/drawing/2014/main" id="{871F3C87-7029-44C4-814A-51860FBA8B9C}"/>
                  </a:ext>
                </a:extLst>
              </p14:cNvPr>
              <p14:cNvContentPartPr/>
              <p14:nvPr/>
            </p14:nvContentPartPr>
            <p14:xfrm>
              <a:off x="7370325" y="6042857"/>
              <a:ext cx="40320" cy="60480"/>
            </p14:xfrm>
          </p:contentPart>
        </mc:Choice>
        <mc:Fallback xmlns="">
          <p:pic>
            <p:nvPicPr>
              <p:cNvPr id="234" name="Ink 233">
                <a:extLst>
                  <a:ext uri="{FF2B5EF4-FFF2-40B4-BE49-F238E27FC236}">
                    <a16:creationId xmlns:a16="http://schemas.microsoft.com/office/drawing/2014/main" id="{871F3C87-7029-44C4-814A-51860FBA8B9C}"/>
                  </a:ext>
                </a:extLst>
              </p:cNvPr>
              <p:cNvPicPr/>
              <p:nvPr/>
            </p:nvPicPr>
            <p:blipFill>
              <a:blip r:embed="rId161"/>
              <a:stretch>
                <a:fillRect/>
              </a:stretch>
            </p:blipFill>
            <p:spPr>
              <a:xfrm>
                <a:off x="7352325" y="6024964"/>
                <a:ext cx="75960" cy="9590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8" name="Ink 237">
                <a:extLst>
                  <a:ext uri="{FF2B5EF4-FFF2-40B4-BE49-F238E27FC236}">
                    <a16:creationId xmlns:a16="http://schemas.microsoft.com/office/drawing/2014/main" id="{88812E74-E282-422D-AF8C-D41747FC8D4C}"/>
                  </a:ext>
                </a:extLst>
              </p14:cNvPr>
              <p14:cNvContentPartPr/>
              <p14:nvPr/>
            </p14:nvContentPartPr>
            <p14:xfrm>
              <a:off x="7453365" y="5956937"/>
              <a:ext cx="480" cy="480"/>
            </p14:xfrm>
          </p:contentPart>
        </mc:Choice>
        <mc:Fallback xmlns="">
          <p:pic>
            <p:nvPicPr>
              <p:cNvPr id="238" name="Ink 237">
                <a:extLst>
                  <a:ext uri="{FF2B5EF4-FFF2-40B4-BE49-F238E27FC236}">
                    <a16:creationId xmlns:a16="http://schemas.microsoft.com/office/drawing/2014/main" id="{88812E74-E282-422D-AF8C-D41747FC8D4C}"/>
                  </a:ext>
                </a:extLst>
              </p:cNvPr>
              <p:cNvPicPr/>
              <p:nvPr/>
            </p:nvPicPr>
            <p:blipFill>
              <a:blip r:embed="rId114"/>
              <a:stretch>
                <a:fillRect/>
              </a:stretch>
            </p:blipFill>
            <p:spPr>
              <a:xfrm>
                <a:off x="7429365" y="5932937"/>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39" name="Ink 238">
                <a:extLst>
                  <a:ext uri="{FF2B5EF4-FFF2-40B4-BE49-F238E27FC236}">
                    <a16:creationId xmlns:a16="http://schemas.microsoft.com/office/drawing/2014/main" id="{2B58076C-D1FE-45FC-B1FF-72367C454BAE}"/>
                  </a:ext>
                </a:extLst>
              </p14:cNvPr>
              <p14:cNvContentPartPr/>
              <p14:nvPr/>
            </p14:nvContentPartPr>
            <p14:xfrm>
              <a:off x="7290645" y="5875337"/>
              <a:ext cx="103200" cy="180960"/>
            </p14:xfrm>
          </p:contentPart>
        </mc:Choice>
        <mc:Fallback xmlns="">
          <p:pic>
            <p:nvPicPr>
              <p:cNvPr id="239" name="Ink 238">
                <a:extLst>
                  <a:ext uri="{FF2B5EF4-FFF2-40B4-BE49-F238E27FC236}">
                    <a16:creationId xmlns:a16="http://schemas.microsoft.com/office/drawing/2014/main" id="{2B58076C-D1FE-45FC-B1FF-72367C454BAE}"/>
                  </a:ext>
                </a:extLst>
              </p:cNvPr>
              <p:cNvPicPr/>
              <p:nvPr/>
            </p:nvPicPr>
            <p:blipFill>
              <a:blip r:embed="rId164"/>
              <a:stretch>
                <a:fillRect/>
              </a:stretch>
            </p:blipFill>
            <p:spPr>
              <a:xfrm>
                <a:off x="7272603" y="5857313"/>
                <a:ext cx="138923" cy="216647"/>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53" name="Ink 252">
                <a:extLst>
                  <a:ext uri="{FF2B5EF4-FFF2-40B4-BE49-F238E27FC236}">
                    <a16:creationId xmlns:a16="http://schemas.microsoft.com/office/drawing/2014/main" id="{C4F12387-1A4D-4747-BAF0-7D79BAD12B5B}"/>
                  </a:ext>
                </a:extLst>
              </p14:cNvPr>
              <p14:cNvContentPartPr/>
              <p14:nvPr/>
            </p14:nvContentPartPr>
            <p14:xfrm>
              <a:off x="7363605" y="5775977"/>
              <a:ext cx="553920" cy="175200"/>
            </p14:xfrm>
          </p:contentPart>
        </mc:Choice>
        <mc:Fallback xmlns="">
          <p:pic>
            <p:nvPicPr>
              <p:cNvPr id="253" name="Ink 252">
                <a:extLst>
                  <a:ext uri="{FF2B5EF4-FFF2-40B4-BE49-F238E27FC236}">
                    <a16:creationId xmlns:a16="http://schemas.microsoft.com/office/drawing/2014/main" id="{C4F12387-1A4D-4747-BAF0-7D79BAD12B5B}"/>
                  </a:ext>
                </a:extLst>
              </p:cNvPr>
              <p:cNvPicPr/>
              <p:nvPr/>
            </p:nvPicPr>
            <p:blipFill>
              <a:blip r:embed="rId166"/>
              <a:stretch>
                <a:fillRect/>
              </a:stretch>
            </p:blipFill>
            <p:spPr>
              <a:xfrm>
                <a:off x="7345597" y="5757952"/>
                <a:ext cx="589575" cy="210889"/>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54" name="Ink 253">
                <a:extLst>
                  <a:ext uri="{FF2B5EF4-FFF2-40B4-BE49-F238E27FC236}">
                    <a16:creationId xmlns:a16="http://schemas.microsoft.com/office/drawing/2014/main" id="{EA61696F-BF29-4075-95B0-CB278190F8BE}"/>
                  </a:ext>
                </a:extLst>
              </p14:cNvPr>
              <p14:cNvContentPartPr/>
              <p14:nvPr/>
            </p14:nvContentPartPr>
            <p14:xfrm>
              <a:off x="7609845" y="5824457"/>
              <a:ext cx="248160" cy="85920"/>
            </p14:xfrm>
          </p:contentPart>
        </mc:Choice>
        <mc:Fallback xmlns="">
          <p:pic>
            <p:nvPicPr>
              <p:cNvPr id="254" name="Ink 253">
                <a:extLst>
                  <a:ext uri="{FF2B5EF4-FFF2-40B4-BE49-F238E27FC236}">
                    <a16:creationId xmlns:a16="http://schemas.microsoft.com/office/drawing/2014/main" id="{EA61696F-BF29-4075-95B0-CB278190F8BE}"/>
                  </a:ext>
                </a:extLst>
              </p:cNvPr>
              <p:cNvPicPr/>
              <p:nvPr/>
            </p:nvPicPr>
            <p:blipFill>
              <a:blip r:embed="rId168"/>
              <a:stretch>
                <a:fillRect/>
              </a:stretch>
            </p:blipFill>
            <p:spPr>
              <a:xfrm>
                <a:off x="7591836" y="5806330"/>
                <a:ext cx="283817" cy="121811"/>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57" name="Ink 256">
                <a:extLst>
                  <a:ext uri="{FF2B5EF4-FFF2-40B4-BE49-F238E27FC236}">
                    <a16:creationId xmlns:a16="http://schemas.microsoft.com/office/drawing/2014/main" id="{2A7FB8D8-4A7A-4777-A887-57BBAEF6E093}"/>
                  </a:ext>
                </a:extLst>
              </p14:cNvPr>
              <p14:cNvContentPartPr/>
              <p14:nvPr/>
            </p14:nvContentPartPr>
            <p14:xfrm>
              <a:off x="7392405" y="5657417"/>
              <a:ext cx="258720" cy="185760"/>
            </p14:xfrm>
          </p:contentPart>
        </mc:Choice>
        <mc:Fallback xmlns="">
          <p:pic>
            <p:nvPicPr>
              <p:cNvPr id="257" name="Ink 256">
                <a:extLst>
                  <a:ext uri="{FF2B5EF4-FFF2-40B4-BE49-F238E27FC236}">
                    <a16:creationId xmlns:a16="http://schemas.microsoft.com/office/drawing/2014/main" id="{2A7FB8D8-4A7A-4777-A887-57BBAEF6E093}"/>
                  </a:ext>
                </a:extLst>
              </p:cNvPr>
              <p:cNvPicPr/>
              <p:nvPr/>
            </p:nvPicPr>
            <p:blipFill>
              <a:blip r:embed="rId170"/>
              <a:stretch>
                <a:fillRect/>
              </a:stretch>
            </p:blipFill>
            <p:spPr>
              <a:xfrm>
                <a:off x="7374438" y="5639452"/>
                <a:ext cx="294294" cy="221331"/>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60" name="Ink 259">
                <a:extLst>
                  <a:ext uri="{FF2B5EF4-FFF2-40B4-BE49-F238E27FC236}">
                    <a16:creationId xmlns:a16="http://schemas.microsoft.com/office/drawing/2014/main" id="{410B2D63-367C-4F59-95B9-395F0C42CFCD}"/>
                  </a:ext>
                </a:extLst>
              </p14:cNvPr>
              <p14:cNvContentPartPr/>
              <p14:nvPr/>
            </p14:nvContentPartPr>
            <p14:xfrm>
              <a:off x="7597365" y="5750537"/>
              <a:ext cx="480" cy="480"/>
            </p14:xfrm>
          </p:contentPart>
        </mc:Choice>
        <mc:Fallback xmlns="">
          <p:pic>
            <p:nvPicPr>
              <p:cNvPr id="260" name="Ink 259">
                <a:extLst>
                  <a:ext uri="{FF2B5EF4-FFF2-40B4-BE49-F238E27FC236}">
                    <a16:creationId xmlns:a16="http://schemas.microsoft.com/office/drawing/2014/main" id="{410B2D63-367C-4F59-95B9-395F0C42CFCD}"/>
                  </a:ext>
                </a:extLst>
              </p:cNvPr>
              <p:cNvPicPr/>
              <p:nvPr/>
            </p:nvPicPr>
            <p:blipFill>
              <a:blip r:embed="rId114"/>
              <a:stretch>
                <a:fillRect/>
              </a:stretch>
            </p:blipFill>
            <p:spPr>
              <a:xfrm>
                <a:off x="7573365" y="5726537"/>
                <a:ext cx="48000" cy="4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64" name="Ink 263">
                <a:extLst>
                  <a:ext uri="{FF2B5EF4-FFF2-40B4-BE49-F238E27FC236}">
                    <a16:creationId xmlns:a16="http://schemas.microsoft.com/office/drawing/2014/main" id="{C4A719AF-15BB-4290-AA84-0F36CA1A4E47}"/>
                  </a:ext>
                </a:extLst>
              </p14:cNvPr>
              <p14:cNvContentPartPr/>
              <p14:nvPr/>
            </p14:nvContentPartPr>
            <p14:xfrm>
              <a:off x="7550805" y="5746697"/>
              <a:ext cx="18720" cy="22080"/>
            </p14:xfrm>
          </p:contentPart>
        </mc:Choice>
        <mc:Fallback xmlns="">
          <p:pic>
            <p:nvPicPr>
              <p:cNvPr id="264" name="Ink 263">
                <a:extLst>
                  <a:ext uri="{FF2B5EF4-FFF2-40B4-BE49-F238E27FC236}">
                    <a16:creationId xmlns:a16="http://schemas.microsoft.com/office/drawing/2014/main" id="{C4A719AF-15BB-4290-AA84-0F36CA1A4E47}"/>
                  </a:ext>
                </a:extLst>
              </p:cNvPr>
              <p:cNvPicPr/>
              <p:nvPr/>
            </p:nvPicPr>
            <p:blipFill>
              <a:blip r:embed="rId173"/>
              <a:stretch>
                <a:fillRect/>
              </a:stretch>
            </p:blipFill>
            <p:spPr>
              <a:xfrm>
                <a:off x="7532805" y="5728599"/>
                <a:ext cx="54360" cy="57915"/>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6" name="Ink 265">
                <a:extLst>
                  <a:ext uri="{FF2B5EF4-FFF2-40B4-BE49-F238E27FC236}">
                    <a16:creationId xmlns:a16="http://schemas.microsoft.com/office/drawing/2014/main" id="{59F352A5-0349-477A-947B-5BFFDB06FD9A}"/>
                  </a:ext>
                </a:extLst>
              </p14:cNvPr>
              <p14:cNvContentPartPr/>
              <p14:nvPr/>
            </p14:nvContentPartPr>
            <p14:xfrm>
              <a:off x="7718325" y="5553737"/>
              <a:ext cx="717120" cy="391200"/>
            </p14:xfrm>
          </p:contentPart>
        </mc:Choice>
        <mc:Fallback xmlns="">
          <p:pic>
            <p:nvPicPr>
              <p:cNvPr id="266" name="Ink 265">
                <a:extLst>
                  <a:ext uri="{FF2B5EF4-FFF2-40B4-BE49-F238E27FC236}">
                    <a16:creationId xmlns:a16="http://schemas.microsoft.com/office/drawing/2014/main" id="{59F352A5-0349-477A-947B-5BFFDB06FD9A}"/>
                  </a:ext>
                </a:extLst>
              </p:cNvPr>
              <p:cNvPicPr/>
              <p:nvPr/>
            </p:nvPicPr>
            <p:blipFill>
              <a:blip r:embed="rId175"/>
              <a:stretch>
                <a:fillRect/>
              </a:stretch>
            </p:blipFill>
            <p:spPr>
              <a:xfrm>
                <a:off x="7700325" y="5535726"/>
                <a:ext cx="752760" cy="426862"/>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67" name="Ink 266">
                <a:extLst>
                  <a:ext uri="{FF2B5EF4-FFF2-40B4-BE49-F238E27FC236}">
                    <a16:creationId xmlns:a16="http://schemas.microsoft.com/office/drawing/2014/main" id="{A88E70EE-4DAE-47BF-8D6A-314CC070D8B6}"/>
                  </a:ext>
                </a:extLst>
              </p14:cNvPr>
              <p14:cNvContentPartPr/>
              <p14:nvPr/>
            </p14:nvContentPartPr>
            <p14:xfrm>
              <a:off x="7625685" y="5701097"/>
              <a:ext cx="240000" cy="137760"/>
            </p14:xfrm>
          </p:contentPart>
        </mc:Choice>
        <mc:Fallback xmlns="">
          <p:pic>
            <p:nvPicPr>
              <p:cNvPr id="267" name="Ink 266">
                <a:extLst>
                  <a:ext uri="{FF2B5EF4-FFF2-40B4-BE49-F238E27FC236}">
                    <a16:creationId xmlns:a16="http://schemas.microsoft.com/office/drawing/2014/main" id="{A88E70EE-4DAE-47BF-8D6A-314CC070D8B6}"/>
                  </a:ext>
                </a:extLst>
              </p:cNvPr>
              <p:cNvPicPr/>
              <p:nvPr/>
            </p:nvPicPr>
            <p:blipFill>
              <a:blip r:embed="rId177"/>
              <a:stretch>
                <a:fillRect/>
              </a:stretch>
            </p:blipFill>
            <p:spPr>
              <a:xfrm>
                <a:off x="7607667" y="5683066"/>
                <a:ext cx="275676" cy="173462"/>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71" name="Ink 270">
                <a:extLst>
                  <a:ext uri="{FF2B5EF4-FFF2-40B4-BE49-F238E27FC236}">
                    <a16:creationId xmlns:a16="http://schemas.microsoft.com/office/drawing/2014/main" id="{96462AC4-3D05-4EF0-B580-AD0814CBE1EE}"/>
                  </a:ext>
                </a:extLst>
              </p14:cNvPr>
              <p14:cNvContentPartPr/>
              <p14:nvPr/>
            </p14:nvContentPartPr>
            <p14:xfrm>
              <a:off x="8198805" y="5461577"/>
              <a:ext cx="300000" cy="335520"/>
            </p14:xfrm>
          </p:contentPart>
        </mc:Choice>
        <mc:Fallback xmlns="">
          <p:pic>
            <p:nvPicPr>
              <p:cNvPr id="271" name="Ink 270">
                <a:extLst>
                  <a:ext uri="{FF2B5EF4-FFF2-40B4-BE49-F238E27FC236}">
                    <a16:creationId xmlns:a16="http://schemas.microsoft.com/office/drawing/2014/main" id="{96462AC4-3D05-4EF0-B580-AD0814CBE1EE}"/>
                  </a:ext>
                </a:extLst>
              </p:cNvPr>
              <p:cNvPicPr/>
              <p:nvPr/>
            </p:nvPicPr>
            <p:blipFill>
              <a:blip r:embed="rId179"/>
              <a:stretch>
                <a:fillRect/>
              </a:stretch>
            </p:blipFill>
            <p:spPr>
              <a:xfrm>
                <a:off x="8180798" y="5443538"/>
                <a:ext cx="335654" cy="371237"/>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72" name="Ink 271">
                <a:extLst>
                  <a:ext uri="{FF2B5EF4-FFF2-40B4-BE49-F238E27FC236}">
                    <a16:creationId xmlns:a16="http://schemas.microsoft.com/office/drawing/2014/main" id="{3ABB9F9E-E71C-42CF-9E87-246C1AEC4353}"/>
                  </a:ext>
                </a:extLst>
              </p14:cNvPr>
              <p14:cNvContentPartPr/>
              <p14:nvPr/>
            </p14:nvContentPartPr>
            <p14:xfrm>
              <a:off x="8202165" y="5474537"/>
              <a:ext cx="360000" cy="432480"/>
            </p14:xfrm>
          </p:contentPart>
        </mc:Choice>
        <mc:Fallback xmlns="">
          <p:pic>
            <p:nvPicPr>
              <p:cNvPr id="272" name="Ink 271">
                <a:extLst>
                  <a:ext uri="{FF2B5EF4-FFF2-40B4-BE49-F238E27FC236}">
                    <a16:creationId xmlns:a16="http://schemas.microsoft.com/office/drawing/2014/main" id="{3ABB9F9E-E71C-42CF-9E87-246C1AEC4353}"/>
                  </a:ext>
                </a:extLst>
              </p:cNvPr>
              <p:cNvPicPr/>
              <p:nvPr/>
            </p:nvPicPr>
            <p:blipFill>
              <a:blip r:embed="rId181"/>
              <a:stretch>
                <a:fillRect/>
              </a:stretch>
            </p:blipFill>
            <p:spPr>
              <a:xfrm>
                <a:off x="8184183" y="5456532"/>
                <a:ext cx="395604" cy="46813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73" name="Ink 272">
                <a:extLst>
                  <a:ext uri="{FF2B5EF4-FFF2-40B4-BE49-F238E27FC236}">
                    <a16:creationId xmlns:a16="http://schemas.microsoft.com/office/drawing/2014/main" id="{182ACB39-ADFC-45B5-9179-F016D8784366}"/>
                  </a:ext>
                </a:extLst>
              </p14:cNvPr>
              <p14:cNvContentPartPr/>
              <p14:nvPr/>
            </p14:nvContentPartPr>
            <p14:xfrm>
              <a:off x="8122005" y="5518697"/>
              <a:ext cx="220800" cy="252960"/>
            </p14:xfrm>
          </p:contentPart>
        </mc:Choice>
        <mc:Fallback xmlns="">
          <p:pic>
            <p:nvPicPr>
              <p:cNvPr id="273" name="Ink 272">
                <a:extLst>
                  <a:ext uri="{FF2B5EF4-FFF2-40B4-BE49-F238E27FC236}">
                    <a16:creationId xmlns:a16="http://schemas.microsoft.com/office/drawing/2014/main" id="{182ACB39-ADFC-45B5-9179-F016D8784366}"/>
                  </a:ext>
                </a:extLst>
              </p:cNvPr>
              <p:cNvPicPr/>
              <p:nvPr/>
            </p:nvPicPr>
            <p:blipFill>
              <a:blip r:embed="rId183"/>
              <a:stretch>
                <a:fillRect/>
              </a:stretch>
            </p:blipFill>
            <p:spPr>
              <a:xfrm>
                <a:off x="8113000" y="5509688"/>
                <a:ext cx="238450" cy="270617"/>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74" name="Ink 273">
                <a:extLst>
                  <a:ext uri="{FF2B5EF4-FFF2-40B4-BE49-F238E27FC236}">
                    <a16:creationId xmlns:a16="http://schemas.microsoft.com/office/drawing/2014/main" id="{27E4DEB2-DF57-46E3-BF87-328C47C29F91}"/>
                  </a:ext>
                </a:extLst>
              </p14:cNvPr>
              <p14:cNvContentPartPr/>
              <p14:nvPr/>
            </p14:nvContentPartPr>
            <p14:xfrm>
              <a:off x="7826805" y="5668457"/>
              <a:ext cx="158400" cy="93120"/>
            </p14:xfrm>
          </p:contentPart>
        </mc:Choice>
        <mc:Fallback xmlns="">
          <p:pic>
            <p:nvPicPr>
              <p:cNvPr id="274" name="Ink 273">
                <a:extLst>
                  <a:ext uri="{FF2B5EF4-FFF2-40B4-BE49-F238E27FC236}">
                    <a16:creationId xmlns:a16="http://schemas.microsoft.com/office/drawing/2014/main" id="{27E4DEB2-DF57-46E3-BF87-328C47C29F91}"/>
                  </a:ext>
                </a:extLst>
              </p:cNvPr>
              <p:cNvPicPr/>
              <p:nvPr/>
            </p:nvPicPr>
            <p:blipFill>
              <a:blip r:embed="rId185"/>
              <a:stretch>
                <a:fillRect/>
              </a:stretch>
            </p:blipFill>
            <p:spPr>
              <a:xfrm>
                <a:off x="7817805" y="5659434"/>
                <a:ext cx="176040" cy="110806"/>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75" name="Ink 274">
                <a:extLst>
                  <a:ext uri="{FF2B5EF4-FFF2-40B4-BE49-F238E27FC236}">
                    <a16:creationId xmlns:a16="http://schemas.microsoft.com/office/drawing/2014/main" id="{F2090CB5-B5C5-4EDA-A201-6F342D05C157}"/>
                  </a:ext>
                </a:extLst>
              </p14:cNvPr>
              <p14:cNvContentPartPr/>
              <p14:nvPr/>
            </p14:nvContentPartPr>
            <p14:xfrm>
              <a:off x="7801365" y="5609897"/>
              <a:ext cx="49920" cy="55680"/>
            </p14:xfrm>
          </p:contentPart>
        </mc:Choice>
        <mc:Fallback xmlns="">
          <p:pic>
            <p:nvPicPr>
              <p:cNvPr id="275" name="Ink 274">
                <a:extLst>
                  <a:ext uri="{FF2B5EF4-FFF2-40B4-BE49-F238E27FC236}">
                    <a16:creationId xmlns:a16="http://schemas.microsoft.com/office/drawing/2014/main" id="{F2090CB5-B5C5-4EDA-A201-6F342D05C157}"/>
                  </a:ext>
                </a:extLst>
              </p:cNvPr>
              <p:cNvPicPr/>
              <p:nvPr/>
            </p:nvPicPr>
            <p:blipFill>
              <a:blip r:embed="rId187"/>
              <a:stretch>
                <a:fillRect/>
              </a:stretch>
            </p:blipFill>
            <p:spPr>
              <a:xfrm>
                <a:off x="7792451" y="5600974"/>
                <a:ext cx="67392" cy="73169"/>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76" name="Ink 275">
                <a:extLst>
                  <a:ext uri="{FF2B5EF4-FFF2-40B4-BE49-F238E27FC236}">
                    <a16:creationId xmlns:a16="http://schemas.microsoft.com/office/drawing/2014/main" id="{5D6790CC-24DB-4E01-BE75-8D034738880A}"/>
                  </a:ext>
                </a:extLst>
              </p14:cNvPr>
              <p14:cNvContentPartPr/>
              <p14:nvPr/>
            </p14:nvContentPartPr>
            <p14:xfrm>
              <a:off x="8281845" y="5539817"/>
              <a:ext cx="201600" cy="101280"/>
            </p14:xfrm>
          </p:contentPart>
        </mc:Choice>
        <mc:Fallback xmlns="">
          <p:pic>
            <p:nvPicPr>
              <p:cNvPr id="276" name="Ink 275">
                <a:extLst>
                  <a:ext uri="{FF2B5EF4-FFF2-40B4-BE49-F238E27FC236}">
                    <a16:creationId xmlns:a16="http://schemas.microsoft.com/office/drawing/2014/main" id="{5D6790CC-24DB-4E01-BE75-8D034738880A}"/>
                  </a:ext>
                </a:extLst>
              </p:cNvPr>
              <p:cNvPicPr/>
              <p:nvPr/>
            </p:nvPicPr>
            <p:blipFill>
              <a:blip r:embed="rId189"/>
              <a:stretch>
                <a:fillRect/>
              </a:stretch>
            </p:blipFill>
            <p:spPr>
              <a:xfrm>
                <a:off x="8272845" y="5530806"/>
                <a:ext cx="219240" cy="11894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7" name="Ink 276">
                <a:extLst>
                  <a:ext uri="{FF2B5EF4-FFF2-40B4-BE49-F238E27FC236}">
                    <a16:creationId xmlns:a16="http://schemas.microsoft.com/office/drawing/2014/main" id="{372BB5D0-AAE8-4004-BAE8-DA23B5B65FC1}"/>
                  </a:ext>
                </a:extLst>
              </p14:cNvPr>
              <p14:cNvContentPartPr/>
              <p14:nvPr/>
            </p14:nvContentPartPr>
            <p14:xfrm>
              <a:off x="8241045" y="5722697"/>
              <a:ext cx="150720" cy="106560"/>
            </p14:xfrm>
          </p:contentPart>
        </mc:Choice>
        <mc:Fallback xmlns="">
          <p:pic>
            <p:nvPicPr>
              <p:cNvPr id="277" name="Ink 276">
                <a:extLst>
                  <a:ext uri="{FF2B5EF4-FFF2-40B4-BE49-F238E27FC236}">
                    <a16:creationId xmlns:a16="http://schemas.microsoft.com/office/drawing/2014/main" id="{372BB5D0-AAE8-4004-BAE8-DA23B5B65FC1}"/>
                  </a:ext>
                </a:extLst>
              </p:cNvPr>
              <p:cNvPicPr/>
              <p:nvPr/>
            </p:nvPicPr>
            <p:blipFill>
              <a:blip r:embed="rId191"/>
              <a:stretch>
                <a:fillRect/>
              </a:stretch>
            </p:blipFill>
            <p:spPr>
              <a:xfrm>
                <a:off x="8232031" y="5713697"/>
                <a:ext cx="168388"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78" name="Ink 277">
                <a:extLst>
                  <a:ext uri="{FF2B5EF4-FFF2-40B4-BE49-F238E27FC236}">
                    <a16:creationId xmlns:a16="http://schemas.microsoft.com/office/drawing/2014/main" id="{89C6FED9-0DC3-4D79-970B-0A999C576091}"/>
                  </a:ext>
                </a:extLst>
              </p14:cNvPr>
              <p14:cNvContentPartPr/>
              <p14:nvPr/>
            </p14:nvContentPartPr>
            <p14:xfrm>
              <a:off x="7597365" y="5646377"/>
              <a:ext cx="29280" cy="88800"/>
            </p14:xfrm>
          </p:contentPart>
        </mc:Choice>
        <mc:Fallback xmlns="">
          <p:pic>
            <p:nvPicPr>
              <p:cNvPr id="278" name="Ink 277">
                <a:extLst>
                  <a:ext uri="{FF2B5EF4-FFF2-40B4-BE49-F238E27FC236}">
                    <a16:creationId xmlns:a16="http://schemas.microsoft.com/office/drawing/2014/main" id="{89C6FED9-0DC3-4D79-970B-0A999C576091}"/>
                  </a:ext>
                </a:extLst>
              </p:cNvPr>
              <p:cNvPicPr/>
              <p:nvPr/>
            </p:nvPicPr>
            <p:blipFill>
              <a:blip r:embed="rId193"/>
              <a:stretch>
                <a:fillRect/>
              </a:stretch>
            </p:blipFill>
            <p:spPr>
              <a:xfrm>
                <a:off x="7588328" y="5637353"/>
                <a:ext cx="46993" cy="106488"/>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79" name="Ink 278">
                <a:extLst>
                  <a:ext uri="{FF2B5EF4-FFF2-40B4-BE49-F238E27FC236}">
                    <a16:creationId xmlns:a16="http://schemas.microsoft.com/office/drawing/2014/main" id="{47D7369F-974E-4F9F-B8A1-565D68E51A44}"/>
                  </a:ext>
                </a:extLst>
              </p14:cNvPr>
              <p14:cNvContentPartPr/>
              <p14:nvPr/>
            </p14:nvContentPartPr>
            <p14:xfrm>
              <a:off x="7384725" y="5870057"/>
              <a:ext cx="480" cy="480"/>
            </p14:xfrm>
          </p:contentPart>
        </mc:Choice>
        <mc:Fallback xmlns="">
          <p:pic>
            <p:nvPicPr>
              <p:cNvPr id="279" name="Ink 278">
                <a:extLst>
                  <a:ext uri="{FF2B5EF4-FFF2-40B4-BE49-F238E27FC236}">
                    <a16:creationId xmlns:a16="http://schemas.microsoft.com/office/drawing/2014/main" id="{47D7369F-974E-4F9F-B8A1-565D68E51A44}"/>
                  </a:ext>
                </a:extLst>
              </p:cNvPr>
              <p:cNvPicPr/>
              <p:nvPr/>
            </p:nvPicPr>
            <p:blipFill>
              <a:blip r:embed="rId55"/>
              <a:stretch>
                <a:fillRect/>
              </a:stretch>
            </p:blipFill>
            <p:spPr>
              <a:xfrm>
                <a:off x="7378965" y="5864297"/>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80" name="Ink 279">
                <a:extLst>
                  <a:ext uri="{FF2B5EF4-FFF2-40B4-BE49-F238E27FC236}">
                    <a16:creationId xmlns:a16="http://schemas.microsoft.com/office/drawing/2014/main" id="{0CE75236-74F0-4166-8898-A34153146801}"/>
                  </a:ext>
                </a:extLst>
              </p14:cNvPr>
              <p14:cNvContentPartPr/>
              <p14:nvPr/>
            </p14:nvContentPartPr>
            <p14:xfrm>
              <a:off x="7426005" y="5787497"/>
              <a:ext cx="78720" cy="56640"/>
            </p14:xfrm>
          </p:contentPart>
        </mc:Choice>
        <mc:Fallback xmlns="">
          <p:pic>
            <p:nvPicPr>
              <p:cNvPr id="280" name="Ink 279">
                <a:extLst>
                  <a:ext uri="{FF2B5EF4-FFF2-40B4-BE49-F238E27FC236}">
                    <a16:creationId xmlns:a16="http://schemas.microsoft.com/office/drawing/2014/main" id="{0CE75236-74F0-4166-8898-A34153146801}"/>
                  </a:ext>
                </a:extLst>
              </p:cNvPr>
              <p:cNvPicPr/>
              <p:nvPr/>
            </p:nvPicPr>
            <p:blipFill>
              <a:blip r:embed="rId196"/>
              <a:stretch>
                <a:fillRect/>
              </a:stretch>
            </p:blipFill>
            <p:spPr>
              <a:xfrm>
                <a:off x="7421672" y="5783168"/>
                <a:ext cx="87386" cy="65298"/>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88" name="Ink 287">
                <a:extLst>
                  <a:ext uri="{FF2B5EF4-FFF2-40B4-BE49-F238E27FC236}">
                    <a16:creationId xmlns:a16="http://schemas.microsoft.com/office/drawing/2014/main" id="{3664A18B-3683-415C-A715-98B1CC5C0BFD}"/>
                  </a:ext>
                </a:extLst>
              </p14:cNvPr>
              <p14:cNvContentPartPr/>
              <p14:nvPr/>
            </p14:nvContentPartPr>
            <p14:xfrm>
              <a:off x="8451765" y="5811977"/>
              <a:ext cx="480" cy="480"/>
            </p14:xfrm>
          </p:contentPart>
        </mc:Choice>
        <mc:Fallback xmlns="">
          <p:pic>
            <p:nvPicPr>
              <p:cNvPr id="288" name="Ink 287">
                <a:extLst>
                  <a:ext uri="{FF2B5EF4-FFF2-40B4-BE49-F238E27FC236}">
                    <a16:creationId xmlns:a16="http://schemas.microsoft.com/office/drawing/2014/main" id="{3664A18B-3683-415C-A715-98B1CC5C0BFD}"/>
                  </a:ext>
                </a:extLst>
              </p:cNvPr>
              <p:cNvPicPr/>
              <p:nvPr/>
            </p:nvPicPr>
            <p:blipFill>
              <a:blip r:embed="rId55"/>
              <a:stretch>
                <a:fillRect/>
              </a:stretch>
            </p:blipFill>
            <p:spPr>
              <a:xfrm>
                <a:off x="8446005" y="5806217"/>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89" name="Ink 288">
                <a:extLst>
                  <a:ext uri="{FF2B5EF4-FFF2-40B4-BE49-F238E27FC236}">
                    <a16:creationId xmlns:a16="http://schemas.microsoft.com/office/drawing/2014/main" id="{A31E82F6-E7A5-4414-93EA-5480F34BA437}"/>
                  </a:ext>
                </a:extLst>
              </p14:cNvPr>
              <p14:cNvContentPartPr/>
              <p14:nvPr/>
            </p14:nvContentPartPr>
            <p14:xfrm>
              <a:off x="8410005" y="5731337"/>
              <a:ext cx="41760" cy="81600"/>
            </p14:xfrm>
          </p:contentPart>
        </mc:Choice>
        <mc:Fallback xmlns="">
          <p:pic>
            <p:nvPicPr>
              <p:cNvPr id="289" name="Ink 288">
                <a:extLst>
                  <a:ext uri="{FF2B5EF4-FFF2-40B4-BE49-F238E27FC236}">
                    <a16:creationId xmlns:a16="http://schemas.microsoft.com/office/drawing/2014/main" id="{A31E82F6-E7A5-4414-93EA-5480F34BA437}"/>
                  </a:ext>
                </a:extLst>
              </p:cNvPr>
              <p:cNvPicPr/>
              <p:nvPr/>
            </p:nvPicPr>
            <p:blipFill>
              <a:blip r:embed="rId199"/>
              <a:stretch>
                <a:fillRect/>
              </a:stretch>
            </p:blipFill>
            <p:spPr>
              <a:xfrm>
                <a:off x="8405685" y="5727004"/>
                <a:ext cx="50400" cy="90265"/>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90" name="Ink 289">
                <a:extLst>
                  <a:ext uri="{FF2B5EF4-FFF2-40B4-BE49-F238E27FC236}">
                    <a16:creationId xmlns:a16="http://schemas.microsoft.com/office/drawing/2014/main" id="{CBD1A36D-1A29-4BFD-B6D2-D7ED70894E22}"/>
                  </a:ext>
                </a:extLst>
              </p14:cNvPr>
              <p14:cNvContentPartPr/>
              <p14:nvPr/>
            </p14:nvContentPartPr>
            <p14:xfrm>
              <a:off x="8371605" y="5716937"/>
              <a:ext cx="67680" cy="149280"/>
            </p14:xfrm>
          </p:contentPart>
        </mc:Choice>
        <mc:Fallback xmlns="">
          <p:pic>
            <p:nvPicPr>
              <p:cNvPr id="290" name="Ink 289">
                <a:extLst>
                  <a:ext uri="{FF2B5EF4-FFF2-40B4-BE49-F238E27FC236}">
                    <a16:creationId xmlns:a16="http://schemas.microsoft.com/office/drawing/2014/main" id="{CBD1A36D-1A29-4BFD-B6D2-D7ED70894E22}"/>
                  </a:ext>
                </a:extLst>
              </p:cNvPr>
              <p:cNvPicPr/>
              <p:nvPr/>
            </p:nvPicPr>
            <p:blipFill>
              <a:blip r:embed="rId201"/>
              <a:stretch>
                <a:fillRect/>
              </a:stretch>
            </p:blipFill>
            <p:spPr>
              <a:xfrm>
                <a:off x="8367308" y="5712610"/>
                <a:ext cx="76274" cy="157934"/>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91" name="Ink 290">
                <a:extLst>
                  <a:ext uri="{FF2B5EF4-FFF2-40B4-BE49-F238E27FC236}">
                    <a16:creationId xmlns:a16="http://schemas.microsoft.com/office/drawing/2014/main" id="{D21B7335-496F-48B0-BFE6-7100AE90CE30}"/>
                  </a:ext>
                </a:extLst>
              </p14:cNvPr>
              <p14:cNvContentPartPr/>
              <p14:nvPr/>
            </p14:nvContentPartPr>
            <p14:xfrm>
              <a:off x="8363925" y="5708777"/>
              <a:ext cx="480" cy="17280"/>
            </p14:xfrm>
          </p:contentPart>
        </mc:Choice>
        <mc:Fallback xmlns="">
          <p:pic>
            <p:nvPicPr>
              <p:cNvPr id="291" name="Ink 290">
                <a:extLst>
                  <a:ext uri="{FF2B5EF4-FFF2-40B4-BE49-F238E27FC236}">
                    <a16:creationId xmlns:a16="http://schemas.microsoft.com/office/drawing/2014/main" id="{D21B7335-496F-48B0-BFE6-7100AE90CE30}"/>
                  </a:ext>
                </a:extLst>
              </p:cNvPr>
              <p:cNvPicPr/>
              <p:nvPr/>
            </p:nvPicPr>
            <p:blipFill>
              <a:blip r:embed="rId203"/>
              <a:stretch>
                <a:fillRect/>
              </a:stretch>
            </p:blipFill>
            <p:spPr>
              <a:xfrm>
                <a:off x="8358165" y="5704457"/>
                <a:ext cx="12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92" name="Ink 291">
                <a:extLst>
                  <a:ext uri="{FF2B5EF4-FFF2-40B4-BE49-F238E27FC236}">
                    <a16:creationId xmlns:a16="http://schemas.microsoft.com/office/drawing/2014/main" id="{740F08BC-D421-46B3-BC90-6C778C17A56A}"/>
                  </a:ext>
                </a:extLst>
              </p14:cNvPr>
              <p14:cNvContentPartPr/>
              <p14:nvPr/>
            </p14:nvContentPartPr>
            <p14:xfrm>
              <a:off x="8366805" y="5701097"/>
              <a:ext cx="480" cy="480"/>
            </p14:xfrm>
          </p:contentPart>
        </mc:Choice>
        <mc:Fallback xmlns="">
          <p:pic>
            <p:nvPicPr>
              <p:cNvPr id="292" name="Ink 291">
                <a:extLst>
                  <a:ext uri="{FF2B5EF4-FFF2-40B4-BE49-F238E27FC236}">
                    <a16:creationId xmlns:a16="http://schemas.microsoft.com/office/drawing/2014/main" id="{740F08BC-D421-46B3-BC90-6C778C17A56A}"/>
                  </a:ext>
                </a:extLst>
              </p:cNvPr>
              <p:cNvPicPr/>
              <p:nvPr/>
            </p:nvPicPr>
            <p:blipFill>
              <a:blip r:embed="rId55"/>
              <a:stretch>
                <a:fillRect/>
              </a:stretch>
            </p:blipFill>
            <p:spPr>
              <a:xfrm>
                <a:off x="8361045" y="5695337"/>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04" name="Ink 303">
                <a:extLst>
                  <a:ext uri="{FF2B5EF4-FFF2-40B4-BE49-F238E27FC236}">
                    <a16:creationId xmlns:a16="http://schemas.microsoft.com/office/drawing/2014/main" id="{EAA17C8C-619F-429C-A998-1B02D4C8EBDE}"/>
                  </a:ext>
                </a:extLst>
              </p14:cNvPr>
              <p14:cNvContentPartPr/>
              <p14:nvPr/>
            </p14:nvContentPartPr>
            <p14:xfrm>
              <a:off x="8198325" y="5618537"/>
              <a:ext cx="168960" cy="142080"/>
            </p14:xfrm>
          </p:contentPart>
        </mc:Choice>
        <mc:Fallback xmlns="">
          <p:pic>
            <p:nvPicPr>
              <p:cNvPr id="304" name="Ink 303">
                <a:extLst>
                  <a:ext uri="{FF2B5EF4-FFF2-40B4-BE49-F238E27FC236}">
                    <a16:creationId xmlns:a16="http://schemas.microsoft.com/office/drawing/2014/main" id="{EAA17C8C-619F-429C-A998-1B02D4C8EBDE}"/>
                  </a:ext>
                </a:extLst>
              </p:cNvPr>
              <p:cNvPicPr/>
              <p:nvPr/>
            </p:nvPicPr>
            <p:blipFill>
              <a:blip r:embed="rId206"/>
              <a:stretch>
                <a:fillRect/>
              </a:stretch>
            </p:blipFill>
            <p:spPr>
              <a:xfrm>
                <a:off x="8194011" y="5614210"/>
                <a:ext cx="177588" cy="150735"/>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05" name="Ink 304">
                <a:extLst>
                  <a:ext uri="{FF2B5EF4-FFF2-40B4-BE49-F238E27FC236}">
                    <a16:creationId xmlns:a16="http://schemas.microsoft.com/office/drawing/2014/main" id="{1007C90A-4162-49AD-9651-5084C842EBE3}"/>
                  </a:ext>
                </a:extLst>
              </p14:cNvPr>
              <p14:cNvContentPartPr/>
              <p14:nvPr/>
            </p14:nvContentPartPr>
            <p14:xfrm>
              <a:off x="8200725" y="5571977"/>
              <a:ext cx="12960" cy="39360"/>
            </p14:xfrm>
          </p:contentPart>
        </mc:Choice>
        <mc:Fallback xmlns="">
          <p:pic>
            <p:nvPicPr>
              <p:cNvPr id="305" name="Ink 304">
                <a:extLst>
                  <a:ext uri="{FF2B5EF4-FFF2-40B4-BE49-F238E27FC236}">
                    <a16:creationId xmlns:a16="http://schemas.microsoft.com/office/drawing/2014/main" id="{1007C90A-4162-49AD-9651-5084C842EBE3}"/>
                  </a:ext>
                </a:extLst>
              </p:cNvPr>
              <p:cNvPicPr/>
              <p:nvPr/>
            </p:nvPicPr>
            <p:blipFill>
              <a:blip r:embed="rId208"/>
              <a:stretch>
                <a:fillRect/>
              </a:stretch>
            </p:blipFill>
            <p:spPr>
              <a:xfrm>
                <a:off x="8196405" y="5567644"/>
                <a:ext cx="21600" cy="48026"/>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10" name="Ink 309">
                <a:extLst>
                  <a:ext uri="{FF2B5EF4-FFF2-40B4-BE49-F238E27FC236}">
                    <a16:creationId xmlns:a16="http://schemas.microsoft.com/office/drawing/2014/main" id="{98AA1E4D-E93E-4ECB-B572-9A2553501CCE}"/>
                  </a:ext>
                </a:extLst>
              </p14:cNvPr>
              <p14:cNvContentPartPr/>
              <p14:nvPr/>
            </p14:nvContentPartPr>
            <p14:xfrm>
              <a:off x="8170005" y="5576777"/>
              <a:ext cx="35520" cy="9600"/>
            </p14:xfrm>
          </p:contentPart>
        </mc:Choice>
        <mc:Fallback xmlns="">
          <p:pic>
            <p:nvPicPr>
              <p:cNvPr id="310" name="Ink 309">
                <a:extLst>
                  <a:ext uri="{FF2B5EF4-FFF2-40B4-BE49-F238E27FC236}">
                    <a16:creationId xmlns:a16="http://schemas.microsoft.com/office/drawing/2014/main" id="{98AA1E4D-E93E-4ECB-B572-9A2553501CCE}"/>
                  </a:ext>
                </a:extLst>
              </p:cNvPr>
              <p:cNvPicPr/>
              <p:nvPr/>
            </p:nvPicPr>
            <p:blipFill>
              <a:blip r:embed="rId210"/>
              <a:stretch>
                <a:fillRect/>
              </a:stretch>
            </p:blipFill>
            <p:spPr>
              <a:xfrm>
                <a:off x="8165656" y="5572346"/>
                <a:ext cx="44219" cy="18462"/>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11" name="Ink 310">
                <a:extLst>
                  <a:ext uri="{FF2B5EF4-FFF2-40B4-BE49-F238E27FC236}">
                    <a16:creationId xmlns:a16="http://schemas.microsoft.com/office/drawing/2014/main" id="{A039455D-E740-4FD5-B369-69069D5050C8}"/>
                  </a:ext>
                </a:extLst>
              </p14:cNvPr>
              <p14:cNvContentPartPr/>
              <p14:nvPr/>
            </p14:nvContentPartPr>
            <p14:xfrm>
              <a:off x="8140725" y="5507177"/>
              <a:ext cx="59520" cy="70080"/>
            </p14:xfrm>
          </p:contentPart>
        </mc:Choice>
        <mc:Fallback xmlns="">
          <p:pic>
            <p:nvPicPr>
              <p:cNvPr id="311" name="Ink 310">
                <a:extLst>
                  <a:ext uri="{FF2B5EF4-FFF2-40B4-BE49-F238E27FC236}">
                    <a16:creationId xmlns:a16="http://schemas.microsoft.com/office/drawing/2014/main" id="{A039455D-E740-4FD5-B369-69069D5050C8}"/>
                  </a:ext>
                </a:extLst>
              </p:cNvPr>
              <p:cNvPicPr/>
              <p:nvPr/>
            </p:nvPicPr>
            <p:blipFill>
              <a:blip r:embed="rId212"/>
              <a:stretch>
                <a:fillRect/>
              </a:stretch>
            </p:blipFill>
            <p:spPr>
              <a:xfrm>
                <a:off x="8136396" y="5502842"/>
                <a:ext cx="68177" cy="7875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12" name="Ink 311">
                <a:extLst>
                  <a:ext uri="{FF2B5EF4-FFF2-40B4-BE49-F238E27FC236}">
                    <a16:creationId xmlns:a16="http://schemas.microsoft.com/office/drawing/2014/main" id="{32C4D7E6-744B-4AAD-8B25-42AE32348A62}"/>
                  </a:ext>
                </a:extLst>
              </p14:cNvPr>
              <p14:cNvContentPartPr/>
              <p14:nvPr/>
            </p14:nvContentPartPr>
            <p14:xfrm>
              <a:off x="8190165" y="5571977"/>
              <a:ext cx="480" cy="480"/>
            </p14:xfrm>
          </p:contentPart>
        </mc:Choice>
        <mc:Fallback xmlns="">
          <p:pic>
            <p:nvPicPr>
              <p:cNvPr id="312" name="Ink 311">
                <a:extLst>
                  <a:ext uri="{FF2B5EF4-FFF2-40B4-BE49-F238E27FC236}">
                    <a16:creationId xmlns:a16="http://schemas.microsoft.com/office/drawing/2014/main" id="{32C4D7E6-744B-4AAD-8B25-42AE32348A62}"/>
                  </a:ext>
                </a:extLst>
              </p:cNvPr>
              <p:cNvPicPr/>
              <p:nvPr/>
            </p:nvPicPr>
            <p:blipFill>
              <a:blip r:embed="rId55"/>
              <a:stretch>
                <a:fillRect/>
              </a:stretch>
            </p:blipFill>
            <p:spPr>
              <a:xfrm>
                <a:off x="8184405" y="5566217"/>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13" name="Ink 312">
                <a:extLst>
                  <a:ext uri="{FF2B5EF4-FFF2-40B4-BE49-F238E27FC236}">
                    <a16:creationId xmlns:a16="http://schemas.microsoft.com/office/drawing/2014/main" id="{2BAE34AE-04EF-47C4-A645-1347503C55CA}"/>
                  </a:ext>
                </a:extLst>
              </p14:cNvPr>
              <p14:cNvContentPartPr/>
              <p14:nvPr/>
            </p14:nvContentPartPr>
            <p14:xfrm>
              <a:off x="8417685" y="5682857"/>
              <a:ext cx="480" cy="480"/>
            </p14:xfrm>
          </p:contentPart>
        </mc:Choice>
        <mc:Fallback xmlns="">
          <p:pic>
            <p:nvPicPr>
              <p:cNvPr id="313" name="Ink 312">
                <a:extLst>
                  <a:ext uri="{FF2B5EF4-FFF2-40B4-BE49-F238E27FC236}">
                    <a16:creationId xmlns:a16="http://schemas.microsoft.com/office/drawing/2014/main" id="{2BAE34AE-04EF-47C4-A645-1347503C55CA}"/>
                  </a:ext>
                </a:extLst>
              </p:cNvPr>
              <p:cNvPicPr/>
              <p:nvPr/>
            </p:nvPicPr>
            <p:blipFill>
              <a:blip r:embed="rId55"/>
              <a:stretch>
                <a:fillRect/>
              </a:stretch>
            </p:blipFill>
            <p:spPr>
              <a:xfrm>
                <a:off x="8411925" y="5677097"/>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14" name="Ink 313">
                <a:extLst>
                  <a:ext uri="{FF2B5EF4-FFF2-40B4-BE49-F238E27FC236}">
                    <a16:creationId xmlns:a16="http://schemas.microsoft.com/office/drawing/2014/main" id="{0EAD482D-136A-4B99-AC20-78F1C040EB59}"/>
                  </a:ext>
                </a:extLst>
              </p14:cNvPr>
              <p14:cNvContentPartPr/>
              <p14:nvPr/>
            </p14:nvContentPartPr>
            <p14:xfrm>
              <a:off x="8337045" y="5643017"/>
              <a:ext cx="55680" cy="49920"/>
            </p14:xfrm>
          </p:contentPart>
        </mc:Choice>
        <mc:Fallback xmlns="">
          <p:pic>
            <p:nvPicPr>
              <p:cNvPr id="314" name="Ink 313">
                <a:extLst>
                  <a:ext uri="{FF2B5EF4-FFF2-40B4-BE49-F238E27FC236}">
                    <a16:creationId xmlns:a16="http://schemas.microsoft.com/office/drawing/2014/main" id="{0EAD482D-136A-4B99-AC20-78F1C040EB59}"/>
                  </a:ext>
                </a:extLst>
              </p:cNvPr>
              <p:cNvPicPr/>
              <p:nvPr/>
            </p:nvPicPr>
            <p:blipFill>
              <a:blip r:embed="rId216"/>
              <a:stretch>
                <a:fillRect/>
              </a:stretch>
            </p:blipFill>
            <p:spPr>
              <a:xfrm>
                <a:off x="8332706" y="5638644"/>
                <a:ext cx="64357" cy="58665"/>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23" name="Ink 322">
                <a:extLst>
                  <a:ext uri="{FF2B5EF4-FFF2-40B4-BE49-F238E27FC236}">
                    <a16:creationId xmlns:a16="http://schemas.microsoft.com/office/drawing/2014/main" id="{282DA107-68C4-4EF6-AB17-F64C2F8E71AE}"/>
                  </a:ext>
                </a:extLst>
              </p14:cNvPr>
              <p14:cNvContentPartPr/>
              <p14:nvPr/>
            </p14:nvContentPartPr>
            <p14:xfrm>
              <a:off x="8331765" y="5655497"/>
              <a:ext cx="38880" cy="29760"/>
            </p14:xfrm>
          </p:contentPart>
        </mc:Choice>
        <mc:Fallback xmlns="">
          <p:pic>
            <p:nvPicPr>
              <p:cNvPr id="323" name="Ink 322">
                <a:extLst>
                  <a:ext uri="{FF2B5EF4-FFF2-40B4-BE49-F238E27FC236}">
                    <a16:creationId xmlns:a16="http://schemas.microsoft.com/office/drawing/2014/main" id="{282DA107-68C4-4EF6-AB17-F64C2F8E71AE}"/>
                  </a:ext>
                </a:extLst>
              </p:cNvPr>
              <p:cNvPicPr/>
              <p:nvPr/>
            </p:nvPicPr>
            <p:blipFill>
              <a:blip r:embed="rId218"/>
              <a:stretch>
                <a:fillRect/>
              </a:stretch>
            </p:blipFill>
            <p:spPr>
              <a:xfrm>
                <a:off x="8327445" y="5651246"/>
                <a:ext cx="47520" cy="38263"/>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24" name="Ink 323">
                <a:extLst>
                  <a:ext uri="{FF2B5EF4-FFF2-40B4-BE49-F238E27FC236}">
                    <a16:creationId xmlns:a16="http://schemas.microsoft.com/office/drawing/2014/main" id="{B7ECBE70-E592-4E2E-AC51-38A732759406}"/>
                  </a:ext>
                </a:extLst>
              </p14:cNvPr>
              <p14:cNvContentPartPr/>
              <p14:nvPr/>
            </p14:nvContentPartPr>
            <p14:xfrm>
              <a:off x="8277045" y="5595977"/>
              <a:ext cx="61440" cy="70560"/>
            </p14:xfrm>
          </p:contentPart>
        </mc:Choice>
        <mc:Fallback xmlns="">
          <p:pic>
            <p:nvPicPr>
              <p:cNvPr id="324" name="Ink 323">
                <a:extLst>
                  <a:ext uri="{FF2B5EF4-FFF2-40B4-BE49-F238E27FC236}">
                    <a16:creationId xmlns:a16="http://schemas.microsoft.com/office/drawing/2014/main" id="{B7ECBE70-E592-4E2E-AC51-38A732759406}"/>
                  </a:ext>
                </a:extLst>
              </p:cNvPr>
              <p:cNvPicPr/>
              <p:nvPr/>
            </p:nvPicPr>
            <p:blipFill>
              <a:blip r:embed="rId220"/>
              <a:stretch>
                <a:fillRect/>
              </a:stretch>
            </p:blipFill>
            <p:spPr>
              <a:xfrm>
                <a:off x="8272708" y="5591612"/>
                <a:ext cx="70114" cy="79289"/>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27" name="Ink 326">
                <a:extLst>
                  <a:ext uri="{FF2B5EF4-FFF2-40B4-BE49-F238E27FC236}">
                    <a16:creationId xmlns:a16="http://schemas.microsoft.com/office/drawing/2014/main" id="{8E123161-59D1-42BB-93AE-94C7BDB95CF2}"/>
                  </a:ext>
                </a:extLst>
              </p14:cNvPr>
              <p14:cNvContentPartPr/>
              <p14:nvPr/>
            </p14:nvContentPartPr>
            <p14:xfrm>
              <a:off x="8274645" y="5598377"/>
              <a:ext cx="480" cy="480"/>
            </p14:xfrm>
          </p:contentPart>
        </mc:Choice>
        <mc:Fallback xmlns="">
          <p:pic>
            <p:nvPicPr>
              <p:cNvPr id="327" name="Ink 326">
                <a:extLst>
                  <a:ext uri="{FF2B5EF4-FFF2-40B4-BE49-F238E27FC236}">
                    <a16:creationId xmlns:a16="http://schemas.microsoft.com/office/drawing/2014/main" id="{8E123161-59D1-42BB-93AE-94C7BDB95CF2}"/>
                  </a:ext>
                </a:extLst>
              </p:cNvPr>
              <p:cNvPicPr/>
              <p:nvPr/>
            </p:nvPicPr>
            <p:blipFill>
              <a:blip r:embed="rId55"/>
              <a:stretch>
                <a:fillRect/>
              </a:stretch>
            </p:blipFill>
            <p:spPr>
              <a:xfrm>
                <a:off x="8268885" y="5592617"/>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39" name="Ink 338">
                <a:extLst>
                  <a:ext uri="{FF2B5EF4-FFF2-40B4-BE49-F238E27FC236}">
                    <a16:creationId xmlns:a16="http://schemas.microsoft.com/office/drawing/2014/main" id="{A0795FD1-13D5-4EEA-BF93-781043AD0C09}"/>
                  </a:ext>
                </a:extLst>
              </p14:cNvPr>
              <p14:cNvContentPartPr/>
              <p14:nvPr/>
            </p14:nvContentPartPr>
            <p14:xfrm>
              <a:off x="8173845" y="5487497"/>
              <a:ext cx="56160" cy="48000"/>
            </p14:xfrm>
          </p:contentPart>
        </mc:Choice>
        <mc:Fallback xmlns="">
          <p:pic>
            <p:nvPicPr>
              <p:cNvPr id="339" name="Ink 338">
                <a:extLst>
                  <a:ext uri="{FF2B5EF4-FFF2-40B4-BE49-F238E27FC236}">
                    <a16:creationId xmlns:a16="http://schemas.microsoft.com/office/drawing/2014/main" id="{A0795FD1-13D5-4EEA-BF93-781043AD0C09}"/>
                  </a:ext>
                </a:extLst>
              </p:cNvPr>
              <p:cNvPicPr/>
              <p:nvPr/>
            </p:nvPicPr>
            <p:blipFill>
              <a:blip r:embed="rId223"/>
              <a:stretch>
                <a:fillRect/>
              </a:stretch>
            </p:blipFill>
            <p:spPr>
              <a:xfrm>
                <a:off x="8169525" y="5483133"/>
                <a:ext cx="64800" cy="56727"/>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44" name="Ink 343">
                <a:extLst>
                  <a:ext uri="{FF2B5EF4-FFF2-40B4-BE49-F238E27FC236}">
                    <a16:creationId xmlns:a16="http://schemas.microsoft.com/office/drawing/2014/main" id="{33283291-F003-4D28-9361-8BB6EB88F743}"/>
                  </a:ext>
                </a:extLst>
              </p14:cNvPr>
              <p14:cNvContentPartPr/>
              <p14:nvPr/>
            </p14:nvContentPartPr>
            <p14:xfrm>
              <a:off x="8229525" y="5546537"/>
              <a:ext cx="55200" cy="58560"/>
            </p14:xfrm>
          </p:contentPart>
        </mc:Choice>
        <mc:Fallback xmlns="">
          <p:pic>
            <p:nvPicPr>
              <p:cNvPr id="344" name="Ink 343">
                <a:extLst>
                  <a:ext uri="{FF2B5EF4-FFF2-40B4-BE49-F238E27FC236}">
                    <a16:creationId xmlns:a16="http://schemas.microsoft.com/office/drawing/2014/main" id="{33283291-F003-4D28-9361-8BB6EB88F743}"/>
                  </a:ext>
                </a:extLst>
              </p:cNvPr>
              <p:cNvPicPr/>
              <p:nvPr/>
            </p:nvPicPr>
            <p:blipFill>
              <a:blip r:embed="rId225"/>
              <a:stretch>
                <a:fillRect/>
              </a:stretch>
            </p:blipFill>
            <p:spPr>
              <a:xfrm>
                <a:off x="8225224" y="5542199"/>
                <a:ext cx="63803" cy="67236"/>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45" name="Ink 344">
                <a:extLst>
                  <a:ext uri="{FF2B5EF4-FFF2-40B4-BE49-F238E27FC236}">
                    <a16:creationId xmlns:a16="http://schemas.microsoft.com/office/drawing/2014/main" id="{9643C3AD-61EE-424B-9F1E-C90FBC6D0A9B}"/>
                  </a:ext>
                </a:extLst>
              </p14:cNvPr>
              <p14:cNvContentPartPr/>
              <p14:nvPr/>
            </p14:nvContentPartPr>
            <p14:xfrm>
              <a:off x="8274645" y="5604617"/>
              <a:ext cx="480" cy="480"/>
            </p14:xfrm>
          </p:contentPart>
        </mc:Choice>
        <mc:Fallback xmlns="">
          <p:pic>
            <p:nvPicPr>
              <p:cNvPr id="345" name="Ink 344">
                <a:extLst>
                  <a:ext uri="{FF2B5EF4-FFF2-40B4-BE49-F238E27FC236}">
                    <a16:creationId xmlns:a16="http://schemas.microsoft.com/office/drawing/2014/main" id="{9643C3AD-61EE-424B-9F1E-C90FBC6D0A9B}"/>
                  </a:ext>
                </a:extLst>
              </p:cNvPr>
              <p:cNvPicPr/>
              <p:nvPr/>
            </p:nvPicPr>
            <p:blipFill>
              <a:blip r:embed="rId55"/>
              <a:stretch>
                <a:fillRect/>
              </a:stretch>
            </p:blipFill>
            <p:spPr>
              <a:xfrm>
                <a:off x="8268885" y="5598857"/>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0" name="Ink 349">
                <a:extLst>
                  <a:ext uri="{FF2B5EF4-FFF2-40B4-BE49-F238E27FC236}">
                    <a16:creationId xmlns:a16="http://schemas.microsoft.com/office/drawing/2014/main" id="{4A849D00-4BBC-47A9-B1EB-EE2181F19998}"/>
                  </a:ext>
                </a:extLst>
              </p14:cNvPr>
              <p14:cNvContentPartPr/>
              <p14:nvPr/>
            </p14:nvContentPartPr>
            <p14:xfrm>
              <a:off x="8278965" y="5603657"/>
              <a:ext cx="3840" cy="10080"/>
            </p14:xfrm>
          </p:contentPart>
        </mc:Choice>
        <mc:Fallback xmlns="">
          <p:pic>
            <p:nvPicPr>
              <p:cNvPr id="350" name="Ink 349">
                <a:extLst>
                  <a:ext uri="{FF2B5EF4-FFF2-40B4-BE49-F238E27FC236}">
                    <a16:creationId xmlns:a16="http://schemas.microsoft.com/office/drawing/2014/main" id="{4A849D00-4BBC-47A9-B1EB-EE2181F19998}"/>
                  </a:ext>
                </a:extLst>
              </p:cNvPr>
              <p:cNvPicPr/>
              <p:nvPr/>
            </p:nvPicPr>
            <p:blipFill>
              <a:blip r:embed="rId228"/>
              <a:stretch>
                <a:fillRect/>
              </a:stretch>
            </p:blipFill>
            <p:spPr>
              <a:xfrm>
                <a:off x="8273845" y="5599337"/>
                <a:ext cx="140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1" name="Ink 350">
                <a:extLst>
                  <a:ext uri="{FF2B5EF4-FFF2-40B4-BE49-F238E27FC236}">
                    <a16:creationId xmlns:a16="http://schemas.microsoft.com/office/drawing/2014/main" id="{C26CCC08-0866-4B56-B338-F05D692B1D35}"/>
                  </a:ext>
                </a:extLst>
              </p14:cNvPr>
              <p14:cNvContentPartPr/>
              <p14:nvPr/>
            </p14:nvContentPartPr>
            <p14:xfrm>
              <a:off x="8326965" y="5666057"/>
              <a:ext cx="480" cy="480"/>
            </p14:xfrm>
          </p:contentPart>
        </mc:Choice>
        <mc:Fallback xmlns="">
          <p:pic>
            <p:nvPicPr>
              <p:cNvPr id="351" name="Ink 350">
                <a:extLst>
                  <a:ext uri="{FF2B5EF4-FFF2-40B4-BE49-F238E27FC236}">
                    <a16:creationId xmlns:a16="http://schemas.microsoft.com/office/drawing/2014/main" id="{C26CCC08-0866-4B56-B338-F05D692B1D35}"/>
                  </a:ext>
                </a:extLst>
              </p:cNvPr>
              <p:cNvPicPr/>
              <p:nvPr/>
            </p:nvPicPr>
            <p:blipFill>
              <a:blip r:embed="rId55"/>
              <a:stretch>
                <a:fillRect/>
              </a:stretch>
            </p:blipFill>
            <p:spPr>
              <a:xfrm>
                <a:off x="8321205" y="5660297"/>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57" name="Ink 356">
                <a:extLst>
                  <a:ext uri="{FF2B5EF4-FFF2-40B4-BE49-F238E27FC236}">
                    <a16:creationId xmlns:a16="http://schemas.microsoft.com/office/drawing/2014/main" id="{F06C6485-72A1-45EA-BE88-06021660ECFE}"/>
                  </a:ext>
                </a:extLst>
              </p14:cNvPr>
              <p14:cNvContentPartPr/>
              <p14:nvPr/>
            </p14:nvContentPartPr>
            <p14:xfrm>
              <a:off x="7580565" y="5729897"/>
              <a:ext cx="79200" cy="103680"/>
            </p14:xfrm>
          </p:contentPart>
        </mc:Choice>
        <mc:Fallback xmlns="">
          <p:pic>
            <p:nvPicPr>
              <p:cNvPr id="357" name="Ink 356">
                <a:extLst>
                  <a:ext uri="{FF2B5EF4-FFF2-40B4-BE49-F238E27FC236}">
                    <a16:creationId xmlns:a16="http://schemas.microsoft.com/office/drawing/2014/main" id="{F06C6485-72A1-45EA-BE88-06021660ECFE}"/>
                  </a:ext>
                </a:extLst>
              </p:cNvPr>
              <p:cNvPicPr/>
              <p:nvPr/>
            </p:nvPicPr>
            <p:blipFill>
              <a:blip r:embed="rId231"/>
              <a:stretch>
                <a:fillRect/>
              </a:stretch>
            </p:blipFill>
            <p:spPr>
              <a:xfrm>
                <a:off x="7576205" y="5725592"/>
                <a:ext cx="87919" cy="11229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62" name="Ink 361">
                <a:extLst>
                  <a:ext uri="{FF2B5EF4-FFF2-40B4-BE49-F238E27FC236}">
                    <a16:creationId xmlns:a16="http://schemas.microsoft.com/office/drawing/2014/main" id="{BACAFC1B-E01F-4BB0-A7DC-0F4AD740935F}"/>
                  </a:ext>
                </a:extLst>
              </p14:cNvPr>
              <p14:cNvContentPartPr/>
              <p14:nvPr/>
            </p14:nvContentPartPr>
            <p14:xfrm>
              <a:off x="7650165" y="5636777"/>
              <a:ext cx="89760" cy="133920"/>
            </p14:xfrm>
          </p:contentPart>
        </mc:Choice>
        <mc:Fallback xmlns="">
          <p:pic>
            <p:nvPicPr>
              <p:cNvPr id="362" name="Ink 361">
                <a:extLst>
                  <a:ext uri="{FF2B5EF4-FFF2-40B4-BE49-F238E27FC236}">
                    <a16:creationId xmlns:a16="http://schemas.microsoft.com/office/drawing/2014/main" id="{BACAFC1B-E01F-4BB0-A7DC-0F4AD740935F}"/>
                  </a:ext>
                </a:extLst>
              </p:cNvPr>
              <p:cNvPicPr/>
              <p:nvPr/>
            </p:nvPicPr>
            <p:blipFill>
              <a:blip r:embed="rId233"/>
              <a:stretch>
                <a:fillRect/>
              </a:stretch>
            </p:blipFill>
            <p:spPr>
              <a:xfrm>
                <a:off x="7645839" y="5632457"/>
                <a:ext cx="98412"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66" name="Ink 365">
                <a:extLst>
                  <a:ext uri="{FF2B5EF4-FFF2-40B4-BE49-F238E27FC236}">
                    <a16:creationId xmlns:a16="http://schemas.microsoft.com/office/drawing/2014/main" id="{C642CBC2-6556-4005-AE25-8AD81FAB4C98}"/>
                  </a:ext>
                </a:extLst>
              </p14:cNvPr>
              <p14:cNvContentPartPr/>
              <p14:nvPr/>
            </p14:nvContentPartPr>
            <p14:xfrm>
              <a:off x="7421205" y="5682857"/>
              <a:ext cx="233760" cy="173280"/>
            </p14:xfrm>
          </p:contentPart>
        </mc:Choice>
        <mc:Fallback xmlns="">
          <p:pic>
            <p:nvPicPr>
              <p:cNvPr id="366" name="Ink 365">
                <a:extLst>
                  <a:ext uri="{FF2B5EF4-FFF2-40B4-BE49-F238E27FC236}">
                    <a16:creationId xmlns:a16="http://schemas.microsoft.com/office/drawing/2014/main" id="{C642CBC2-6556-4005-AE25-8AD81FAB4C98}"/>
                  </a:ext>
                </a:extLst>
              </p:cNvPr>
              <p:cNvPicPr/>
              <p:nvPr/>
            </p:nvPicPr>
            <p:blipFill>
              <a:blip r:embed="rId235"/>
              <a:stretch>
                <a:fillRect/>
              </a:stretch>
            </p:blipFill>
            <p:spPr>
              <a:xfrm>
                <a:off x="7416883" y="5678534"/>
                <a:ext cx="242404" cy="181926"/>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69" name="Ink 368">
                <a:extLst>
                  <a:ext uri="{FF2B5EF4-FFF2-40B4-BE49-F238E27FC236}">
                    <a16:creationId xmlns:a16="http://schemas.microsoft.com/office/drawing/2014/main" id="{7E521BAD-ADB7-4EA8-A073-7F9E9DFE2138}"/>
                  </a:ext>
                </a:extLst>
              </p14:cNvPr>
              <p14:cNvContentPartPr/>
              <p14:nvPr/>
            </p14:nvContentPartPr>
            <p14:xfrm>
              <a:off x="7644405" y="5667977"/>
              <a:ext cx="19200" cy="29280"/>
            </p14:xfrm>
          </p:contentPart>
        </mc:Choice>
        <mc:Fallback xmlns="">
          <p:pic>
            <p:nvPicPr>
              <p:cNvPr id="369" name="Ink 368">
                <a:extLst>
                  <a:ext uri="{FF2B5EF4-FFF2-40B4-BE49-F238E27FC236}">
                    <a16:creationId xmlns:a16="http://schemas.microsoft.com/office/drawing/2014/main" id="{7E521BAD-ADB7-4EA8-A073-7F9E9DFE2138}"/>
                  </a:ext>
                </a:extLst>
              </p:cNvPr>
              <p:cNvPicPr/>
              <p:nvPr/>
            </p:nvPicPr>
            <p:blipFill>
              <a:blip r:embed="rId237"/>
              <a:stretch>
                <a:fillRect/>
              </a:stretch>
            </p:blipFill>
            <p:spPr>
              <a:xfrm>
                <a:off x="7640058" y="5663639"/>
                <a:ext cx="27894" cy="37956"/>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70" name="Ink 369">
                <a:extLst>
                  <a:ext uri="{FF2B5EF4-FFF2-40B4-BE49-F238E27FC236}">
                    <a16:creationId xmlns:a16="http://schemas.microsoft.com/office/drawing/2014/main" id="{8EC7D9FB-73A7-4E05-9C4F-D91C5D346AEA}"/>
                  </a:ext>
                </a:extLst>
              </p14:cNvPr>
              <p14:cNvContentPartPr/>
              <p14:nvPr/>
            </p14:nvContentPartPr>
            <p14:xfrm>
              <a:off x="7750005" y="5656457"/>
              <a:ext cx="74400" cy="92640"/>
            </p14:xfrm>
          </p:contentPart>
        </mc:Choice>
        <mc:Fallback xmlns="">
          <p:pic>
            <p:nvPicPr>
              <p:cNvPr id="370" name="Ink 369">
                <a:extLst>
                  <a:ext uri="{FF2B5EF4-FFF2-40B4-BE49-F238E27FC236}">
                    <a16:creationId xmlns:a16="http://schemas.microsoft.com/office/drawing/2014/main" id="{8EC7D9FB-73A7-4E05-9C4F-D91C5D346AEA}"/>
                  </a:ext>
                </a:extLst>
              </p:cNvPr>
              <p:cNvPicPr/>
              <p:nvPr/>
            </p:nvPicPr>
            <p:blipFill>
              <a:blip r:embed="rId239"/>
              <a:stretch>
                <a:fillRect/>
              </a:stretch>
            </p:blipFill>
            <p:spPr>
              <a:xfrm>
                <a:off x="7745713" y="5652131"/>
                <a:ext cx="82985" cy="101291"/>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73" name="Ink 372">
                <a:extLst>
                  <a:ext uri="{FF2B5EF4-FFF2-40B4-BE49-F238E27FC236}">
                    <a16:creationId xmlns:a16="http://schemas.microsoft.com/office/drawing/2014/main" id="{1BC4557F-7532-44CE-9508-53E5372135C6}"/>
                  </a:ext>
                </a:extLst>
              </p14:cNvPr>
              <p14:cNvContentPartPr/>
              <p14:nvPr/>
            </p14:nvContentPartPr>
            <p14:xfrm>
              <a:off x="7753365" y="5654057"/>
              <a:ext cx="6720" cy="24000"/>
            </p14:xfrm>
          </p:contentPart>
        </mc:Choice>
        <mc:Fallback xmlns="">
          <p:pic>
            <p:nvPicPr>
              <p:cNvPr id="373" name="Ink 372">
                <a:extLst>
                  <a:ext uri="{FF2B5EF4-FFF2-40B4-BE49-F238E27FC236}">
                    <a16:creationId xmlns:a16="http://schemas.microsoft.com/office/drawing/2014/main" id="{1BC4557F-7532-44CE-9508-53E5372135C6}"/>
                  </a:ext>
                </a:extLst>
              </p:cNvPr>
              <p:cNvPicPr/>
              <p:nvPr/>
            </p:nvPicPr>
            <p:blipFill>
              <a:blip r:embed="rId241"/>
              <a:stretch>
                <a:fillRect/>
              </a:stretch>
            </p:blipFill>
            <p:spPr>
              <a:xfrm>
                <a:off x="7748621" y="5649693"/>
                <a:ext cx="16207" cy="32727"/>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74" name="Ink 373">
                <a:extLst>
                  <a:ext uri="{FF2B5EF4-FFF2-40B4-BE49-F238E27FC236}">
                    <a16:creationId xmlns:a16="http://schemas.microsoft.com/office/drawing/2014/main" id="{BCECECF7-9EC5-4285-9F95-3421DEFCCC07}"/>
                  </a:ext>
                </a:extLst>
              </p14:cNvPr>
              <p14:cNvContentPartPr/>
              <p14:nvPr/>
            </p14:nvContentPartPr>
            <p14:xfrm>
              <a:off x="7934805" y="5595017"/>
              <a:ext cx="24000" cy="36480"/>
            </p14:xfrm>
          </p:contentPart>
        </mc:Choice>
        <mc:Fallback xmlns="">
          <p:pic>
            <p:nvPicPr>
              <p:cNvPr id="374" name="Ink 373">
                <a:extLst>
                  <a:ext uri="{FF2B5EF4-FFF2-40B4-BE49-F238E27FC236}">
                    <a16:creationId xmlns:a16="http://schemas.microsoft.com/office/drawing/2014/main" id="{BCECECF7-9EC5-4285-9F95-3421DEFCCC07}"/>
                  </a:ext>
                </a:extLst>
              </p:cNvPr>
              <p:cNvPicPr/>
              <p:nvPr/>
            </p:nvPicPr>
            <p:blipFill>
              <a:blip r:embed="rId243"/>
              <a:stretch>
                <a:fillRect/>
              </a:stretch>
            </p:blipFill>
            <p:spPr>
              <a:xfrm>
                <a:off x="7930570" y="5590683"/>
                <a:ext cx="32471" cy="45149"/>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75" name="Ink 374">
                <a:extLst>
                  <a:ext uri="{FF2B5EF4-FFF2-40B4-BE49-F238E27FC236}">
                    <a16:creationId xmlns:a16="http://schemas.microsoft.com/office/drawing/2014/main" id="{1CC862CE-9555-4E78-A68F-0842365C46A2}"/>
                  </a:ext>
                </a:extLst>
              </p14:cNvPr>
              <p14:cNvContentPartPr/>
              <p14:nvPr/>
            </p14:nvContentPartPr>
            <p14:xfrm>
              <a:off x="7854645" y="5615177"/>
              <a:ext cx="87360" cy="117600"/>
            </p14:xfrm>
          </p:contentPart>
        </mc:Choice>
        <mc:Fallback xmlns="">
          <p:pic>
            <p:nvPicPr>
              <p:cNvPr id="375" name="Ink 374">
                <a:extLst>
                  <a:ext uri="{FF2B5EF4-FFF2-40B4-BE49-F238E27FC236}">
                    <a16:creationId xmlns:a16="http://schemas.microsoft.com/office/drawing/2014/main" id="{1CC862CE-9555-4E78-A68F-0842365C46A2}"/>
                  </a:ext>
                </a:extLst>
              </p:cNvPr>
              <p:cNvPicPr/>
              <p:nvPr/>
            </p:nvPicPr>
            <p:blipFill>
              <a:blip r:embed="rId245"/>
              <a:stretch>
                <a:fillRect/>
              </a:stretch>
            </p:blipFill>
            <p:spPr>
              <a:xfrm>
                <a:off x="7850313" y="5610848"/>
                <a:ext cx="96024" cy="126258"/>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76" name="Ink 375">
                <a:extLst>
                  <a:ext uri="{FF2B5EF4-FFF2-40B4-BE49-F238E27FC236}">
                    <a16:creationId xmlns:a16="http://schemas.microsoft.com/office/drawing/2014/main" id="{8E7E9C74-EF42-4F5A-B158-A9B2EAE9C2D2}"/>
                  </a:ext>
                </a:extLst>
              </p14:cNvPr>
              <p14:cNvContentPartPr/>
              <p14:nvPr/>
            </p14:nvContentPartPr>
            <p14:xfrm>
              <a:off x="7854645" y="5686697"/>
              <a:ext cx="24000" cy="29760"/>
            </p14:xfrm>
          </p:contentPart>
        </mc:Choice>
        <mc:Fallback xmlns="">
          <p:pic>
            <p:nvPicPr>
              <p:cNvPr id="376" name="Ink 375">
                <a:extLst>
                  <a:ext uri="{FF2B5EF4-FFF2-40B4-BE49-F238E27FC236}">
                    <a16:creationId xmlns:a16="http://schemas.microsoft.com/office/drawing/2014/main" id="{8E7E9C74-EF42-4F5A-B158-A9B2EAE9C2D2}"/>
                  </a:ext>
                </a:extLst>
              </p:cNvPr>
              <p:cNvPicPr/>
              <p:nvPr/>
            </p:nvPicPr>
            <p:blipFill>
              <a:blip r:embed="rId247"/>
              <a:stretch>
                <a:fillRect/>
              </a:stretch>
            </p:blipFill>
            <p:spPr>
              <a:xfrm>
                <a:off x="7850214" y="5682342"/>
                <a:ext cx="32862" cy="3847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77" name="Ink 376">
                <a:extLst>
                  <a:ext uri="{FF2B5EF4-FFF2-40B4-BE49-F238E27FC236}">
                    <a16:creationId xmlns:a16="http://schemas.microsoft.com/office/drawing/2014/main" id="{C6E5D9F2-454D-4C8E-9A55-2D67C1B1F369}"/>
                  </a:ext>
                </a:extLst>
              </p14:cNvPr>
              <p14:cNvContentPartPr/>
              <p14:nvPr/>
            </p14:nvContentPartPr>
            <p14:xfrm>
              <a:off x="7895925" y="5620937"/>
              <a:ext cx="47040" cy="77280"/>
            </p14:xfrm>
          </p:contentPart>
        </mc:Choice>
        <mc:Fallback xmlns="">
          <p:pic>
            <p:nvPicPr>
              <p:cNvPr id="377" name="Ink 376">
                <a:extLst>
                  <a:ext uri="{FF2B5EF4-FFF2-40B4-BE49-F238E27FC236}">
                    <a16:creationId xmlns:a16="http://schemas.microsoft.com/office/drawing/2014/main" id="{C6E5D9F2-454D-4C8E-9A55-2D67C1B1F369}"/>
                  </a:ext>
                </a:extLst>
              </p:cNvPr>
              <p:cNvPicPr/>
              <p:nvPr/>
            </p:nvPicPr>
            <p:blipFill>
              <a:blip r:embed="rId249"/>
              <a:stretch>
                <a:fillRect/>
              </a:stretch>
            </p:blipFill>
            <p:spPr>
              <a:xfrm>
                <a:off x="7891583" y="5616583"/>
                <a:ext cx="55724" cy="85988"/>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88" name="Ink 387">
                <a:extLst>
                  <a:ext uri="{FF2B5EF4-FFF2-40B4-BE49-F238E27FC236}">
                    <a16:creationId xmlns:a16="http://schemas.microsoft.com/office/drawing/2014/main" id="{84B65C63-BCD8-473D-982F-AD0EB0BCEB69}"/>
                  </a:ext>
                </a:extLst>
              </p14:cNvPr>
              <p14:cNvContentPartPr/>
              <p14:nvPr/>
            </p14:nvContentPartPr>
            <p14:xfrm>
              <a:off x="8201685" y="5533577"/>
              <a:ext cx="480" cy="480"/>
            </p14:xfrm>
          </p:contentPart>
        </mc:Choice>
        <mc:Fallback xmlns="">
          <p:pic>
            <p:nvPicPr>
              <p:cNvPr id="388" name="Ink 387">
                <a:extLst>
                  <a:ext uri="{FF2B5EF4-FFF2-40B4-BE49-F238E27FC236}">
                    <a16:creationId xmlns:a16="http://schemas.microsoft.com/office/drawing/2014/main" id="{84B65C63-BCD8-473D-982F-AD0EB0BCEB69}"/>
                  </a:ext>
                </a:extLst>
              </p:cNvPr>
              <p:cNvPicPr/>
              <p:nvPr/>
            </p:nvPicPr>
            <p:blipFill>
              <a:blip r:embed="rId55"/>
              <a:stretch>
                <a:fillRect/>
              </a:stretch>
            </p:blipFill>
            <p:spPr>
              <a:xfrm>
                <a:off x="8195925" y="5527817"/>
                <a:ext cx="1200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89" name="Ink 388">
                <a:extLst>
                  <a:ext uri="{FF2B5EF4-FFF2-40B4-BE49-F238E27FC236}">
                    <a16:creationId xmlns:a16="http://schemas.microsoft.com/office/drawing/2014/main" id="{7566EEA8-4FA5-4B34-88D0-255D7F0D724C}"/>
                  </a:ext>
                </a:extLst>
              </p14:cNvPr>
              <p14:cNvContentPartPr/>
              <p14:nvPr/>
            </p14:nvContentPartPr>
            <p14:xfrm>
              <a:off x="8196405" y="5536937"/>
              <a:ext cx="21600" cy="480"/>
            </p14:xfrm>
          </p:contentPart>
        </mc:Choice>
        <mc:Fallback xmlns="">
          <p:pic>
            <p:nvPicPr>
              <p:cNvPr id="389" name="Ink 388">
                <a:extLst>
                  <a:ext uri="{FF2B5EF4-FFF2-40B4-BE49-F238E27FC236}">
                    <a16:creationId xmlns:a16="http://schemas.microsoft.com/office/drawing/2014/main" id="{7566EEA8-4FA5-4B34-88D0-255D7F0D724C}"/>
                  </a:ext>
                </a:extLst>
              </p:cNvPr>
              <p:cNvPicPr/>
              <p:nvPr/>
            </p:nvPicPr>
            <p:blipFill>
              <a:blip r:embed="rId252"/>
              <a:stretch>
                <a:fillRect/>
              </a:stretch>
            </p:blipFill>
            <p:spPr>
              <a:xfrm>
                <a:off x="8192085" y="5531177"/>
                <a:ext cx="3024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96" name="Ink 395">
                <a:extLst>
                  <a:ext uri="{FF2B5EF4-FFF2-40B4-BE49-F238E27FC236}">
                    <a16:creationId xmlns:a16="http://schemas.microsoft.com/office/drawing/2014/main" id="{0BAD5654-CD41-44DB-8466-4FEA35429A82}"/>
                  </a:ext>
                </a:extLst>
              </p14:cNvPr>
              <p14:cNvContentPartPr/>
              <p14:nvPr/>
            </p14:nvContentPartPr>
            <p14:xfrm>
              <a:off x="7788885" y="5639177"/>
              <a:ext cx="19680" cy="60960"/>
            </p14:xfrm>
          </p:contentPart>
        </mc:Choice>
        <mc:Fallback xmlns="">
          <p:pic>
            <p:nvPicPr>
              <p:cNvPr id="396" name="Ink 395">
                <a:extLst>
                  <a:ext uri="{FF2B5EF4-FFF2-40B4-BE49-F238E27FC236}">
                    <a16:creationId xmlns:a16="http://schemas.microsoft.com/office/drawing/2014/main" id="{0BAD5654-CD41-44DB-8466-4FEA35429A82}"/>
                  </a:ext>
                </a:extLst>
              </p:cNvPr>
              <p:cNvPicPr/>
              <p:nvPr/>
            </p:nvPicPr>
            <p:blipFill>
              <a:blip r:embed="rId254"/>
              <a:stretch>
                <a:fillRect/>
              </a:stretch>
            </p:blipFill>
            <p:spPr>
              <a:xfrm>
                <a:off x="7784512" y="5634848"/>
                <a:ext cx="28427" cy="69617"/>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98" name="Ink 397">
                <a:extLst>
                  <a:ext uri="{FF2B5EF4-FFF2-40B4-BE49-F238E27FC236}">
                    <a16:creationId xmlns:a16="http://schemas.microsoft.com/office/drawing/2014/main" id="{45DBF25D-8A79-4107-90C8-28B486E0B90E}"/>
                  </a:ext>
                </a:extLst>
              </p14:cNvPr>
              <p14:cNvContentPartPr/>
              <p14:nvPr/>
            </p14:nvContentPartPr>
            <p14:xfrm>
              <a:off x="7779765" y="5619017"/>
              <a:ext cx="124320" cy="118080"/>
            </p14:xfrm>
          </p:contentPart>
        </mc:Choice>
        <mc:Fallback xmlns="">
          <p:pic>
            <p:nvPicPr>
              <p:cNvPr id="398" name="Ink 397">
                <a:extLst>
                  <a:ext uri="{FF2B5EF4-FFF2-40B4-BE49-F238E27FC236}">
                    <a16:creationId xmlns:a16="http://schemas.microsoft.com/office/drawing/2014/main" id="{45DBF25D-8A79-4107-90C8-28B486E0B90E}"/>
                  </a:ext>
                </a:extLst>
              </p:cNvPr>
              <p:cNvPicPr/>
              <p:nvPr/>
            </p:nvPicPr>
            <p:blipFill>
              <a:blip r:embed="rId256"/>
              <a:stretch>
                <a:fillRect/>
              </a:stretch>
            </p:blipFill>
            <p:spPr>
              <a:xfrm>
                <a:off x="7775441" y="5614670"/>
                <a:ext cx="132968" cy="126773"/>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99" name="Ink 398">
                <a:extLst>
                  <a:ext uri="{FF2B5EF4-FFF2-40B4-BE49-F238E27FC236}">
                    <a16:creationId xmlns:a16="http://schemas.microsoft.com/office/drawing/2014/main" id="{5C3BCC54-F7ED-479C-A1FF-C4FBEFFB4E8E}"/>
                  </a:ext>
                </a:extLst>
              </p14:cNvPr>
              <p14:cNvContentPartPr/>
              <p14:nvPr/>
            </p14:nvContentPartPr>
            <p14:xfrm>
              <a:off x="7810485" y="5639657"/>
              <a:ext cx="60480" cy="65280"/>
            </p14:xfrm>
          </p:contentPart>
        </mc:Choice>
        <mc:Fallback xmlns="">
          <p:pic>
            <p:nvPicPr>
              <p:cNvPr id="399" name="Ink 398">
                <a:extLst>
                  <a:ext uri="{FF2B5EF4-FFF2-40B4-BE49-F238E27FC236}">
                    <a16:creationId xmlns:a16="http://schemas.microsoft.com/office/drawing/2014/main" id="{5C3BCC54-F7ED-479C-A1FF-C4FBEFFB4E8E}"/>
                  </a:ext>
                </a:extLst>
              </p:cNvPr>
              <p:cNvPicPr/>
              <p:nvPr/>
            </p:nvPicPr>
            <p:blipFill>
              <a:blip r:embed="rId258"/>
              <a:stretch>
                <a:fillRect/>
              </a:stretch>
            </p:blipFill>
            <p:spPr>
              <a:xfrm>
                <a:off x="7806165" y="5635329"/>
                <a:ext cx="69120" cy="73936"/>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3" name="Ink 402">
                <a:extLst>
                  <a:ext uri="{FF2B5EF4-FFF2-40B4-BE49-F238E27FC236}">
                    <a16:creationId xmlns:a16="http://schemas.microsoft.com/office/drawing/2014/main" id="{DE4B5F27-5B8E-4C2C-9224-29D5B0264C00}"/>
                  </a:ext>
                </a:extLst>
              </p14:cNvPr>
              <p14:cNvContentPartPr/>
              <p14:nvPr/>
            </p14:nvContentPartPr>
            <p14:xfrm>
              <a:off x="7835925" y="5623337"/>
              <a:ext cx="94560" cy="38400"/>
            </p14:xfrm>
          </p:contentPart>
        </mc:Choice>
        <mc:Fallback xmlns="">
          <p:pic>
            <p:nvPicPr>
              <p:cNvPr id="403" name="Ink 402">
                <a:extLst>
                  <a:ext uri="{FF2B5EF4-FFF2-40B4-BE49-F238E27FC236}">
                    <a16:creationId xmlns:a16="http://schemas.microsoft.com/office/drawing/2014/main" id="{DE4B5F27-5B8E-4C2C-9224-29D5B0264C00}"/>
                  </a:ext>
                </a:extLst>
              </p:cNvPr>
              <p:cNvPicPr/>
              <p:nvPr/>
            </p:nvPicPr>
            <p:blipFill>
              <a:blip r:embed="rId260"/>
              <a:stretch>
                <a:fillRect/>
              </a:stretch>
            </p:blipFill>
            <p:spPr>
              <a:xfrm>
                <a:off x="7831577" y="5619070"/>
                <a:ext cx="103255" cy="46933"/>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4" name="Ink 403">
                <a:extLst>
                  <a:ext uri="{FF2B5EF4-FFF2-40B4-BE49-F238E27FC236}">
                    <a16:creationId xmlns:a16="http://schemas.microsoft.com/office/drawing/2014/main" id="{0EEC5F4E-EDB1-425D-83A2-1E6AE82982AE}"/>
                  </a:ext>
                </a:extLst>
              </p14:cNvPr>
              <p14:cNvContentPartPr/>
              <p14:nvPr/>
            </p14:nvContentPartPr>
            <p14:xfrm>
              <a:off x="7794165" y="5645897"/>
              <a:ext cx="480" cy="480"/>
            </p14:xfrm>
          </p:contentPart>
        </mc:Choice>
        <mc:Fallback xmlns="">
          <p:pic>
            <p:nvPicPr>
              <p:cNvPr id="404" name="Ink 403">
                <a:extLst>
                  <a:ext uri="{FF2B5EF4-FFF2-40B4-BE49-F238E27FC236}">
                    <a16:creationId xmlns:a16="http://schemas.microsoft.com/office/drawing/2014/main" id="{0EEC5F4E-EDB1-425D-83A2-1E6AE82982AE}"/>
                  </a:ext>
                </a:extLst>
              </p:cNvPr>
              <p:cNvPicPr/>
              <p:nvPr/>
            </p:nvPicPr>
            <p:blipFill>
              <a:blip r:embed="rId55"/>
              <a:stretch>
                <a:fillRect/>
              </a:stretch>
            </p:blipFill>
            <p:spPr>
              <a:xfrm>
                <a:off x="7788405" y="5640137"/>
                <a:ext cx="12000" cy="12000"/>
              </a:xfrm>
              <a:prstGeom prst="rect">
                <a:avLst/>
              </a:prstGeom>
            </p:spPr>
          </p:pic>
        </mc:Fallback>
      </mc:AlternateContent>
      <p:sp>
        <p:nvSpPr>
          <p:cNvPr id="18" name="Rectangle 17">
            <a:extLst>
              <a:ext uri="{FF2B5EF4-FFF2-40B4-BE49-F238E27FC236}">
                <a16:creationId xmlns:a16="http://schemas.microsoft.com/office/drawing/2014/main" id="{0D2FBA52-B4CD-4045-A2A2-BF023B7386E5}"/>
              </a:ext>
            </a:extLst>
          </p:cNvPr>
          <p:cNvSpPr/>
          <p:nvPr/>
        </p:nvSpPr>
        <p:spPr>
          <a:xfrm>
            <a:off x="4391606" y="3857411"/>
            <a:ext cx="1208117" cy="139653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walking1x">
            <a:hlinkClick r:id="" action="ppaction://media"/>
            <a:extLst>
              <a:ext uri="{FF2B5EF4-FFF2-40B4-BE49-F238E27FC236}">
                <a16:creationId xmlns:a16="http://schemas.microsoft.com/office/drawing/2014/main" id="{8D504E82-5DDE-4442-9AD9-50CDD6925D43}"/>
              </a:ext>
            </a:extLst>
          </p:cNvPr>
          <p:cNvPicPr>
            <a:picLocks noChangeAspect="1"/>
          </p:cNvPicPr>
          <p:nvPr>
            <a:videoFile r:link="rId3"/>
            <p:extLst>
              <p:ext uri="{DAA4B4D4-6D71-4841-9C94-3DE7FCFB9230}">
                <p14:media xmlns:p14="http://schemas.microsoft.com/office/powerpoint/2010/main" r:embed="rId2"/>
              </p:ext>
            </p:extLst>
          </p:nvPr>
        </p:nvPicPr>
        <p:blipFill>
          <a:blip r:embed="rId262"/>
          <a:stretch>
            <a:fillRect/>
          </a:stretch>
        </p:blipFill>
        <p:spPr>
          <a:xfrm>
            <a:off x="3933288" y="1252505"/>
            <a:ext cx="1954152" cy="1720503"/>
          </a:xfrm>
          <a:prstGeom prst="rect">
            <a:avLst/>
          </a:prstGeom>
          <a:ln w="63500">
            <a:solidFill>
              <a:srgbClr val="00B050"/>
            </a:solidFill>
          </a:ln>
        </p:spPr>
      </p:pic>
      <p:pic>
        <p:nvPicPr>
          <p:cNvPr id="42" name="walking2x">
            <a:hlinkClick r:id="" action="ppaction://media"/>
            <a:extLst>
              <a:ext uri="{FF2B5EF4-FFF2-40B4-BE49-F238E27FC236}">
                <a16:creationId xmlns:a16="http://schemas.microsoft.com/office/drawing/2014/main" id="{AD59DDE1-1DFC-5743-B12A-2E9BCB54C5E3}"/>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263"/>
          <a:srcRect l="6070" t="6029" r="6070" b="6029"/>
          <a:stretch/>
        </p:blipFill>
        <p:spPr>
          <a:xfrm>
            <a:off x="3944305" y="1248689"/>
            <a:ext cx="1951763" cy="1718400"/>
          </a:xfrm>
          <a:prstGeom prst="rect">
            <a:avLst/>
          </a:prstGeom>
          <a:ln w="63500">
            <a:solidFill>
              <a:srgbClr val="C00000"/>
            </a:solidFill>
          </a:ln>
        </p:spPr>
      </p:pic>
    </p:spTree>
    <p:custDataLst>
      <p:tags r:id="rId1"/>
    </p:custDataLst>
    <p:extLst>
      <p:ext uri="{BB962C8B-B14F-4D97-AF65-F5344CB8AC3E}">
        <p14:creationId xmlns:p14="http://schemas.microsoft.com/office/powerpoint/2010/main" val="19579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1" fill="hold"/>
                                        <p:tgtEl>
                                          <p:spTgt spid="36"/>
                                        </p:tgtEl>
                                      </p:cBhvr>
                                    </p:cmd>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1" presetClass="entr" presetSubtype="0"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nodeType="afterEffect">
                                  <p:stCondLst>
                                    <p:cond delay="0"/>
                                  </p:stCondLst>
                                  <p:childTnLst>
                                    <p:set>
                                      <p:cBhvr>
                                        <p:cTn id="33" dur="1" fill="hold">
                                          <p:stCondLst>
                                            <p:cond delay="0"/>
                                          </p:stCondLst>
                                        </p:cTn>
                                        <p:tgtEl>
                                          <p:spTgt spid="10"/>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mediacall" presetSubtype="0" fill="hold" nodeType="withEffect">
                                  <p:stCondLst>
                                    <p:cond delay="0"/>
                                  </p:stCondLst>
                                  <p:childTnLst>
                                    <p:cmd type="call" cmd="playFrom(0.0)">
                                      <p:cBhvr>
                                        <p:cTn id="40" dur="1299" fill="hold"/>
                                        <p:tgtEl>
                                          <p:spTgt spid="42"/>
                                        </p:tgtEl>
                                      </p:cBhvr>
                                    </p:cmd>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par>
                          <p:cTn id="75" fill="hold">
                            <p:stCondLst>
                              <p:cond delay="0"/>
                            </p:stCondLst>
                            <p:childTnLst>
                              <p:par>
                                <p:cTn id="76" presetID="0" presetClass="path" presetSubtype="0" fill="hold" grpId="0" nodeType="afterEffect">
                                  <p:stCondLst>
                                    <p:cond delay="500"/>
                                  </p:stCondLst>
                                  <p:childTnLst>
                                    <p:animMotion origin="layout" path="M -0.00052 2.46914E-6 L 0.45295 -0.00093 " pathEditMode="relative" rAng="0" ptsTypes="AA">
                                      <p:cBhvr>
                                        <p:cTn id="77" dur="4000" fill="hold"/>
                                        <p:tgtEl>
                                          <p:spTgt spid="18"/>
                                        </p:tgtEl>
                                        <p:attrNameLst>
                                          <p:attrName>ppt_x</p:attrName>
                                          <p:attrName>ppt_y</p:attrName>
                                        </p:attrNameLst>
                                      </p:cBhvr>
                                      <p:rCtr x="22674" y="-62"/>
                                    </p:animMotion>
                                  </p:childTnLst>
                                </p:cTn>
                              </p:par>
                              <p:par>
                                <p:cTn id="78" presetID="22" presetClass="entr" presetSubtype="8" fill="hold" nodeType="withEffect">
                                  <p:stCondLst>
                                    <p:cond delay="500"/>
                                  </p:stCondLst>
                                  <p:childTnLst>
                                    <p:set>
                                      <p:cBhvr>
                                        <p:cTn id="79" dur="1" fill="hold">
                                          <p:stCondLst>
                                            <p:cond delay="0"/>
                                          </p:stCondLst>
                                        </p:cTn>
                                        <p:tgtEl>
                                          <p:spTgt spid="22"/>
                                        </p:tgtEl>
                                        <p:attrNameLst>
                                          <p:attrName>style.visibility</p:attrName>
                                        </p:attrNameLst>
                                      </p:cBhvr>
                                      <p:to>
                                        <p:strVal val="visible"/>
                                      </p:to>
                                    </p:set>
                                    <p:animEffect transition="in" filter="wipe(left)">
                                      <p:cBhvr>
                                        <p:cTn id="80" dur="4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20000">
                <p:cTn id="81" repeatCount="0" fill="hold" display="0">
                  <p:stCondLst>
                    <p:cond delay="indefinite"/>
                  </p:stCondLst>
                </p:cTn>
                <p:tgtEl>
                  <p:spTgt spid="36"/>
                </p:tgtEl>
              </p:cMediaNode>
            </p:video>
            <p:seq concurrent="1" nextAc="seek">
              <p:cTn id="82" restart="whenNotActive" fill="hold" evtFilter="cancelBubble" nodeType="interactiveSeq">
                <p:stCondLst>
                  <p:cond evt="onClick" delay="0">
                    <p:tgtEl>
                      <p:spTgt spid="36"/>
                    </p:tgtEl>
                  </p:cond>
                </p:stCondLst>
                <p:endSync evt="end" delay="0">
                  <p:rtn val="all"/>
                </p:endSync>
                <p:childTnLst>
                  <p:par>
                    <p:cTn id="83" fill="hold">
                      <p:stCondLst>
                        <p:cond delay="0"/>
                      </p:stCondLst>
                      <p:childTnLst>
                        <p:par>
                          <p:cTn id="84" fill="hold">
                            <p:stCondLst>
                              <p:cond delay="0"/>
                            </p:stCondLst>
                            <p:childTnLst>
                              <p:par>
                                <p:cTn id="85" presetID="2" presetClass="mediacall" presetSubtype="0" fill="hold" nodeType="clickEffect">
                                  <p:stCondLst>
                                    <p:cond delay="0"/>
                                  </p:stCondLst>
                                  <p:childTnLst>
                                    <p:cmd type="call" cmd="togglePause">
                                      <p:cBhvr>
                                        <p:cTn id="86" dur="1" fill="hold"/>
                                        <p:tgtEl>
                                          <p:spTgt spid="36"/>
                                        </p:tgtEl>
                                      </p:cBhvr>
                                    </p:cmd>
                                  </p:childTnLst>
                                </p:cTn>
                              </p:par>
                            </p:childTnLst>
                          </p:cTn>
                        </p:par>
                      </p:childTnLst>
                    </p:cTn>
                  </p:par>
                </p:childTnLst>
              </p:cTn>
              <p:nextCondLst>
                <p:cond evt="onClick" delay="0">
                  <p:tgtEl>
                    <p:spTgt spid="36"/>
                  </p:tgtEl>
                </p:cond>
              </p:nextCondLst>
            </p:seq>
            <p:video>
              <p:cMediaNode vol="80000">
                <p:cTn id="87" repeatCount="0" fill="hold" display="0">
                  <p:stCondLst>
                    <p:cond delay="indefinite"/>
                  </p:stCondLst>
                </p:cTn>
                <p:tgtEl>
                  <p:spTgt spid="42"/>
                </p:tgtEl>
              </p:cMediaNode>
            </p:video>
            <p:seq concurrent="1" nextAc="seek">
              <p:cTn id="88" restart="whenNotActive" fill="hold" evtFilter="cancelBubble" nodeType="interactiveSeq">
                <p:stCondLst>
                  <p:cond evt="onClick" delay="0">
                    <p:tgtEl>
                      <p:spTgt spid="42"/>
                    </p:tgtEl>
                  </p:cond>
                </p:stCondLst>
                <p:endSync evt="end" delay="0">
                  <p:rtn val="all"/>
                </p:endSync>
                <p:childTnLst>
                  <p:par>
                    <p:cTn id="89" fill="hold">
                      <p:stCondLst>
                        <p:cond delay="0"/>
                      </p:stCondLst>
                      <p:childTnLst>
                        <p:par>
                          <p:cTn id="90" fill="hold">
                            <p:stCondLst>
                              <p:cond delay="0"/>
                            </p:stCondLst>
                            <p:childTnLst>
                              <p:par>
                                <p:cTn id="91" presetID="2" presetClass="mediacall" presetSubtype="0" fill="hold" nodeType="clickEffect">
                                  <p:stCondLst>
                                    <p:cond delay="0"/>
                                  </p:stCondLst>
                                  <p:childTnLst>
                                    <p:cmd type="call" cmd="togglePause">
                                      <p:cBhvr>
                                        <p:cTn id="92" dur="1" fill="hold"/>
                                        <p:tgtEl>
                                          <p:spTgt spid="42"/>
                                        </p:tgtEl>
                                      </p:cBhvr>
                                    </p:cmd>
                                  </p:childTnLst>
                                </p:cTn>
                              </p:par>
                            </p:childTnLst>
                          </p:cTn>
                        </p:par>
                      </p:childTnLst>
                    </p:cTn>
                  </p:par>
                </p:childTnLst>
              </p:cTn>
              <p:nextCondLst>
                <p:cond evt="onClick" delay="0">
                  <p:tgtEl>
                    <p:spTgt spid="42"/>
                  </p:tgtEl>
                </p:cond>
              </p:nextCondLst>
            </p:seq>
          </p:childTnLst>
        </p:cTn>
      </p:par>
    </p:tnLst>
    <p:bldLst>
      <p:bldP spid="5" grpId="0"/>
      <p:bldP spid="5" grpId="1"/>
      <p:bldP spid="8" grpId="0"/>
      <p:bldP spid="11" grpId="0" animBg="1"/>
      <p:bldP spid="15" grpId="0"/>
      <p:bldP spid="17" grpId="0"/>
      <p:bldP spid="19" grpId="0"/>
      <p:bldP spid="20" grpId="0"/>
      <p:bldP spid="18" grpId="0" animBg="1"/>
      <p:bldP spid="18"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4D23-2579-EF40-AA55-946E9BFDF10C}"/>
              </a:ext>
            </a:extLst>
          </p:cNvPr>
          <p:cNvSpPr>
            <a:spLocks noGrp="1"/>
          </p:cNvSpPr>
          <p:nvPr>
            <p:ph type="title"/>
          </p:nvPr>
        </p:nvSpPr>
        <p:spPr/>
        <p:txBody>
          <a:bodyPr/>
          <a:lstStyle/>
          <a:p>
            <a:r>
              <a:rPr lang="en-US" dirty="0"/>
              <a:t>Effect of Number of patch-VAE levels</a:t>
            </a:r>
            <a:endParaRPr lang="en-IL" dirty="0"/>
          </a:p>
        </p:txBody>
      </p:sp>
      <p:pic>
        <p:nvPicPr>
          <p:cNvPr id="4" name="Google Shape;121;p20">
            <a:extLst>
              <a:ext uri="{FF2B5EF4-FFF2-40B4-BE49-F238E27FC236}">
                <a16:creationId xmlns:a16="http://schemas.microsoft.com/office/drawing/2014/main" id="{2B47505D-4AEE-AF41-9C7E-BE3A908623B1}"/>
              </a:ext>
            </a:extLst>
          </p:cNvPr>
          <p:cNvPicPr preferRelativeResize="0"/>
          <p:nvPr/>
        </p:nvPicPr>
        <p:blipFill rotWithShape="1">
          <a:blip r:embed="rId4">
            <a:alphaModFix/>
          </a:blip>
          <a:srcRect l="4643" r="51339" b="5252"/>
          <a:stretch/>
        </p:blipFill>
        <p:spPr>
          <a:xfrm>
            <a:off x="1189603" y="2772729"/>
            <a:ext cx="3997830" cy="2813877"/>
          </a:xfrm>
          <a:prstGeom prst="rect">
            <a:avLst/>
          </a:prstGeom>
          <a:noFill/>
          <a:ln>
            <a:noFill/>
          </a:ln>
        </p:spPr>
      </p:pic>
      <p:sp>
        <p:nvSpPr>
          <p:cNvPr id="6" name="Google Shape;124;p20">
            <a:extLst>
              <a:ext uri="{FF2B5EF4-FFF2-40B4-BE49-F238E27FC236}">
                <a16:creationId xmlns:a16="http://schemas.microsoft.com/office/drawing/2014/main" id="{BEA0372A-2356-BB48-AF89-F2A69EA49075}"/>
              </a:ext>
            </a:extLst>
          </p:cNvPr>
          <p:cNvSpPr txBox="1"/>
          <p:nvPr/>
        </p:nvSpPr>
        <p:spPr>
          <a:xfrm>
            <a:off x="2418898" y="2333758"/>
            <a:ext cx="1530252" cy="736862"/>
          </a:xfrm>
          <a:prstGeom prst="rect">
            <a:avLst/>
          </a:prstGeom>
          <a:noFill/>
          <a:ln>
            <a:noFill/>
          </a:ln>
        </p:spPr>
        <p:txBody>
          <a:bodyPr spcFirstLastPara="1" wrap="square" lIns="121900" tIns="121900" rIns="121900" bIns="121900" anchor="t" anchorCtr="0">
            <a:noAutofit/>
          </a:bodyPr>
          <a:lstStyle/>
          <a:p>
            <a:r>
              <a:rPr lang="en" sz="3200" dirty="0"/>
              <a:t>Quality</a:t>
            </a:r>
            <a:endParaRPr sz="3200" dirty="0"/>
          </a:p>
        </p:txBody>
      </p:sp>
      <p:sp>
        <p:nvSpPr>
          <p:cNvPr id="7" name="Google Shape;135;p20">
            <a:extLst>
              <a:ext uri="{FF2B5EF4-FFF2-40B4-BE49-F238E27FC236}">
                <a16:creationId xmlns:a16="http://schemas.microsoft.com/office/drawing/2014/main" id="{69F09589-15BE-9248-B060-E80BE4F7D941}"/>
              </a:ext>
            </a:extLst>
          </p:cNvPr>
          <p:cNvSpPr txBox="1"/>
          <p:nvPr/>
        </p:nvSpPr>
        <p:spPr>
          <a:xfrm>
            <a:off x="1308913" y="1479668"/>
            <a:ext cx="10026970" cy="810148"/>
          </a:xfrm>
          <a:prstGeom prst="rect">
            <a:avLst/>
          </a:prstGeom>
          <a:noFill/>
          <a:ln>
            <a:noFill/>
          </a:ln>
        </p:spPr>
        <p:txBody>
          <a:bodyPr spcFirstLastPara="1" wrap="square" lIns="121900" tIns="121900" rIns="121900" bIns="121900" anchor="t" anchorCtr="0">
            <a:noAutofit/>
          </a:bodyPr>
          <a:lstStyle/>
          <a:p>
            <a:pPr algn="ctr"/>
            <a:r>
              <a:rPr lang="en" sz="3733" dirty="0">
                <a:solidFill>
                  <a:srgbClr val="FF0000"/>
                </a:solidFill>
              </a:rPr>
              <a:t>Total of 9 layers</a:t>
            </a:r>
            <a:endParaRPr sz="3733" dirty="0">
              <a:solidFill>
                <a:srgbClr val="FF0000"/>
              </a:solidFill>
            </a:endParaRPr>
          </a:p>
        </p:txBody>
      </p:sp>
      <p:pic>
        <p:nvPicPr>
          <p:cNvPr id="11" name="Google Shape;121;p20">
            <a:extLst>
              <a:ext uri="{FF2B5EF4-FFF2-40B4-BE49-F238E27FC236}">
                <a16:creationId xmlns:a16="http://schemas.microsoft.com/office/drawing/2014/main" id="{FE5334EB-95FB-E744-B888-EB6BD8CED81E}"/>
              </a:ext>
            </a:extLst>
          </p:cNvPr>
          <p:cNvPicPr preferRelativeResize="0"/>
          <p:nvPr/>
        </p:nvPicPr>
        <p:blipFill rotWithShape="1">
          <a:blip r:embed="rId4">
            <a:alphaModFix/>
          </a:blip>
          <a:srcRect l="54536" b="5252"/>
          <a:stretch/>
        </p:blipFill>
        <p:spPr>
          <a:xfrm>
            <a:off x="7085662" y="2772730"/>
            <a:ext cx="4129266" cy="2813878"/>
          </a:xfrm>
          <a:prstGeom prst="rect">
            <a:avLst/>
          </a:prstGeom>
          <a:noFill/>
          <a:ln>
            <a:noFill/>
          </a:ln>
        </p:spPr>
      </p:pic>
      <p:sp>
        <p:nvSpPr>
          <p:cNvPr id="12" name="Oval 11">
            <a:extLst>
              <a:ext uri="{FF2B5EF4-FFF2-40B4-BE49-F238E27FC236}">
                <a16:creationId xmlns:a16="http://schemas.microsoft.com/office/drawing/2014/main" id="{6EC6FE77-AC15-214E-A2F6-85B3BD9B41AE}"/>
              </a:ext>
            </a:extLst>
          </p:cNvPr>
          <p:cNvSpPr/>
          <p:nvPr/>
        </p:nvSpPr>
        <p:spPr>
          <a:xfrm>
            <a:off x="1898679" y="4898115"/>
            <a:ext cx="1993934" cy="52576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sz="2400"/>
          </a:p>
        </p:txBody>
      </p:sp>
      <p:cxnSp>
        <p:nvCxnSpPr>
          <p:cNvPr id="13" name="Straight Connector 12">
            <a:extLst>
              <a:ext uri="{FF2B5EF4-FFF2-40B4-BE49-F238E27FC236}">
                <a16:creationId xmlns:a16="http://schemas.microsoft.com/office/drawing/2014/main" id="{5CE22B93-D9C4-1745-9090-DBA3B86803C7}"/>
              </a:ext>
            </a:extLst>
          </p:cNvPr>
          <p:cNvCxnSpPr/>
          <p:nvPr/>
        </p:nvCxnSpPr>
        <p:spPr>
          <a:xfrm>
            <a:off x="2135483" y="3318062"/>
            <a:ext cx="0" cy="16750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6D094E-9DBE-4D4F-977D-BF48E31E8E5A}"/>
              </a:ext>
            </a:extLst>
          </p:cNvPr>
          <p:cNvCxnSpPr/>
          <p:nvPr/>
        </p:nvCxnSpPr>
        <p:spPr>
          <a:xfrm>
            <a:off x="3760266" y="3318062"/>
            <a:ext cx="0" cy="16750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F7E697-4F8A-A24F-9E29-97884A984306}"/>
              </a:ext>
            </a:extLst>
          </p:cNvPr>
          <p:cNvCxnSpPr/>
          <p:nvPr/>
        </p:nvCxnSpPr>
        <p:spPr>
          <a:xfrm>
            <a:off x="7968554" y="3371271"/>
            <a:ext cx="0" cy="16750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496A3B-EC8F-5647-A8F4-A3A712BFB7D7}"/>
              </a:ext>
            </a:extLst>
          </p:cNvPr>
          <p:cNvCxnSpPr/>
          <p:nvPr/>
        </p:nvCxnSpPr>
        <p:spPr>
          <a:xfrm>
            <a:off x="1191134" y="2714501"/>
            <a:ext cx="0" cy="22196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1D63445-89C0-2347-991C-045F87882B4E}"/>
              </a:ext>
            </a:extLst>
          </p:cNvPr>
          <p:cNvCxnSpPr/>
          <p:nvPr/>
        </p:nvCxnSpPr>
        <p:spPr>
          <a:xfrm>
            <a:off x="7052757" y="2735559"/>
            <a:ext cx="0" cy="2219647"/>
          </a:xfrm>
          <a:prstGeom prst="straightConnector1">
            <a:avLst/>
          </a:prstGeom>
          <a:ln w="28575">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074D9A-FC62-0C49-87A5-E3943D3C68B6}"/>
              </a:ext>
            </a:extLst>
          </p:cNvPr>
          <p:cNvCxnSpPr/>
          <p:nvPr/>
        </p:nvCxnSpPr>
        <p:spPr>
          <a:xfrm>
            <a:off x="9612509" y="3340364"/>
            <a:ext cx="0" cy="16750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 name="Google Shape;124;p20">
            <a:extLst>
              <a:ext uri="{FF2B5EF4-FFF2-40B4-BE49-F238E27FC236}">
                <a16:creationId xmlns:a16="http://schemas.microsoft.com/office/drawing/2014/main" id="{2AE7B73D-67EF-CF48-9368-4C4EC9F68825}"/>
              </a:ext>
            </a:extLst>
          </p:cNvPr>
          <p:cNvSpPr txBox="1"/>
          <p:nvPr/>
        </p:nvSpPr>
        <p:spPr>
          <a:xfrm>
            <a:off x="8434798" y="2322043"/>
            <a:ext cx="1742406" cy="751459"/>
          </a:xfrm>
          <a:prstGeom prst="rect">
            <a:avLst/>
          </a:prstGeom>
          <a:noFill/>
          <a:ln>
            <a:noFill/>
          </a:ln>
        </p:spPr>
        <p:txBody>
          <a:bodyPr spcFirstLastPara="1" wrap="square" lIns="121900" tIns="121900" rIns="121900" bIns="121900" anchor="t" anchorCtr="0">
            <a:noAutofit/>
          </a:bodyPr>
          <a:lstStyle/>
          <a:p>
            <a:r>
              <a:rPr lang="en-US" sz="3200" dirty="0"/>
              <a:t>Diversity</a:t>
            </a:r>
            <a:endParaRPr sz="3200" dirty="0"/>
          </a:p>
        </p:txBody>
      </p:sp>
      <p:sp>
        <p:nvSpPr>
          <p:cNvPr id="22" name="Oval 21">
            <a:extLst>
              <a:ext uri="{FF2B5EF4-FFF2-40B4-BE49-F238E27FC236}">
                <a16:creationId xmlns:a16="http://schemas.microsoft.com/office/drawing/2014/main" id="{DC03C825-F437-AA4D-B64E-B10395135D90}"/>
              </a:ext>
            </a:extLst>
          </p:cNvPr>
          <p:cNvSpPr/>
          <p:nvPr/>
        </p:nvSpPr>
        <p:spPr>
          <a:xfrm>
            <a:off x="7727392" y="4884044"/>
            <a:ext cx="1993934" cy="52576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sz="2400"/>
          </a:p>
        </p:txBody>
      </p:sp>
      <p:sp>
        <p:nvSpPr>
          <p:cNvPr id="23" name="Google Shape;124;p20">
            <a:extLst>
              <a:ext uri="{FF2B5EF4-FFF2-40B4-BE49-F238E27FC236}">
                <a16:creationId xmlns:a16="http://schemas.microsoft.com/office/drawing/2014/main" id="{3153F763-4363-0C42-9562-B8449A4066F7}"/>
              </a:ext>
            </a:extLst>
          </p:cNvPr>
          <p:cNvSpPr txBox="1"/>
          <p:nvPr/>
        </p:nvSpPr>
        <p:spPr>
          <a:xfrm rot="16200000">
            <a:off x="5176318" y="3679761"/>
            <a:ext cx="2905675" cy="458000"/>
          </a:xfrm>
          <a:prstGeom prst="rect">
            <a:avLst/>
          </a:prstGeom>
          <a:noFill/>
          <a:ln>
            <a:noFill/>
          </a:ln>
        </p:spPr>
        <p:txBody>
          <a:bodyPr spcFirstLastPara="1" wrap="square" lIns="121900" tIns="121900" rIns="121900" bIns="121900" anchor="t" anchorCtr="0">
            <a:noAutofit/>
          </a:bodyPr>
          <a:lstStyle/>
          <a:p>
            <a:pPr lvl="0"/>
            <a:r>
              <a:rPr lang="en-US" sz="2667" dirty="0"/>
              <a:t> (Higher is Better)</a:t>
            </a:r>
          </a:p>
        </p:txBody>
      </p:sp>
      <p:sp>
        <p:nvSpPr>
          <p:cNvPr id="24" name="TextBox 23">
            <a:extLst>
              <a:ext uri="{FF2B5EF4-FFF2-40B4-BE49-F238E27FC236}">
                <a16:creationId xmlns:a16="http://schemas.microsoft.com/office/drawing/2014/main" id="{62A6EFCE-E8B4-D94B-BC80-25D0E30BA60D}"/>
              </a:ext>
            </a:extLst>
          </p:cNvPr>
          <p:cNvSpPr txBox="1"/>
          <p:nvPr/>
        </p:nvSpPr>
        <p:spPr>
          <a:xfrm rot="16200000">
            <a:off x="-560569" y="3571084"/>
            <a:ext cx="2708033" cy="502766"/>
          </a:xfrm>
          <a:prstGeom prst="rect">
            <a:avLst/>
          </a:prstGeom>
          <a:noFill/>
        </p:spPr>
        <p:txBody>
          <a:bodyPr wrap="square">
            <a:spAutoFit/>
          </a:bodyPr>
          <a:lstStyle/>
          <a:p>
            <a:r>
              <a:rPr lang="en" sz="2667" dirty="0"/>
              <a:t>(</a:t>
            </a:r>
            <a:r>
              <a:rPr lang="en-US" sz="2667" dirty="0"/>
              <a:t>Lower is Better)</a:t>
            </a:r>
            <a:endParaRPr lang="LID4096" sz="2667" dirty="0"/>
          </a:p>
        </p:txBody>
      </p:sp>
    </p:spTree>
    <p:custDataLst>
      <p:tags r:id="rId1"/>
    </p:custDataLst>
    <p:extLst>
      <p:ext uri="{BB962C8B-B14F-4D97-AF65-F5344CB8AC3E}">
        <p14:creationId xmlns:p14="http://schemas.microsoft.com/office/powerpoint/2010/main" val="204568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7"/>
          <p:cNvSpPr txBox="1"/>
          <p:nvPr/>
        </p:nvSpPr>
        <p:spPr>
          <a:xfrm>
            <a:off x="-261664" y="1895766"/>
            <a:ext cx="12192000" cy="3223449"/>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6000"/>
            </a:pPr>
            <a:r>
              <a:rPr lang="en" sz="8000" dirty="0">
                <a:solidFill>
                  <a:srgbClr val="FFFFFF"/>
                </a:solidFill>
                <a:latin typeface="Google Sans" panose="020B0503030502040204" pitchFamily="34" charset="0"/>
                <a:sym typeface="Arial"/>
              </a:rPr>
              <a:t>Thank You</a:t>
            </a:r>
          </a:p>
          <a:p>
            <a:pPr algn="ctr">
              <a:lnSpc>
                <a:spcPct val="115000"/>
              </a:lnSpc>
              <a:buClr>
                <a:srgbClr val="000000"/>
              </a:buClr>
              <a:buSzPts val="6000"/>
            </a:pPr>
            <a:endParaRPr sz="1333" dirty="0">
              <a:solidFill>
                <a:srgbClr val="FFFFFF"/>
              </a:solidFill>
              <a:latin typeface="Google Sans" panose="020B0503030502040204" pitchFamily="34" charset="0"/>
              <a:sym typeface="Arial"/>
            </a:endParaRPr>
          </a:p>
          <a:p>
            <a:pPr algn="ctr">
              <a:lnSpc>
                <a:spcPct val="115000"/>
              </a:lnSpc>
              <a:buClr>
                <a:srgbClr val="000000"/>
              </a:buClr>
              <a:buSzPts val="2000"/>
            </a:pPr>
            <a:r>
              <a:rPr lang="en-US" sz="4800" dirty="0">
                <a:solidFill>
                  <a:schemeClr val="bg2">
                    <a:lumMod val="25000"/>
                  </a:schemeClr>
                </a:solidFill>
                <a:uFill>
                  <a:noFill/>
                </a:uFill>
                <a:ea typeface="Courier New"/>
                <a:cs typeface="Courier New"/>
                <a:sym typeface="Courier New"/>
              </a:rPr>
              <a:t>Much more at:</a:t>
            </a:r>
          </a:p>
          <a:p>
            <a:pPr algn="ctr">
              <a:lnSpc>
                <a:spcPct val="115000"/>
              </a:lnSpc>
              <a:buClr>
                <a:srgbClr val="000000"/>
              </a:buClr>
              <a:buSzPts val="2000"/>
            </a:pPr>
            <a:r>
              <a:rPr lang="en-US" sz="4800" dirty="0">
                <a:solidFill>
                  <a:srgbClr val="0070C0"/>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speednet-cvpr20.github.io</a:t>
            </a:r>
            <a:r>
              <a:rPr lang="en-US" sz="4800" dirty="0">
                <a:solidFill>
                  <a:srgbClr val="0070C0"/>
                </a:solidFill>
                <a:uFill>
                  <a:noFill/>
                </a:uFill>
                <a:ea typeface="Courier New"/>
                <a:cs typeface="Courier New"/>
                <a:sym typeface="Courier New"/>
              </a:rPr>
              <a:t> </a:t>
            </a:r>
            <a:r>
              <a:rPr lang="en-US" sz="4800" dirty="0">
                <a:solidFill>
                  <a:schemeClr val="bg2">
                    <a:lumMod val="25000"/>
                  </a:schemeClr>
                </a:solidFill>
                <a:uFill>
                  <a:noFill/>
                </a:uFill>
                <a:ea typeface="Courier New"/>
                <a:cs typeface="Courier New"/>
                <a:sym typeface="Courier New"/>
              </a:rPr>
              <a:t>and</a:t>
            </a:r>
          </a:p>
          <a:p>
            <a:pPr algn="ctr">
              <a:lnSpc>
                <a:spcPct val="115000"/>
              </a:lnSpc>
              <a:buClr>
                <a:srgbClr val="000000"/>
              </a:buClr>
              <a:buSzPts val="2000"/>
            </a:pPr>
            <a:r>
              <a:rPr lang="en-US" sz="4800" dirty="0">
                <a:solidFill>
                  <a:srgbClr val="0070C0"/>
                </a:solidFill>
              </a:rPr>
              <a:t>shirgur.github.io/hp-vae-gan</a:t>
            </a:r>
            <a:endParaRPr lang="en-IL" sz="4800" dirty="0">
              <a:solidFill>
                <a:srgbClr val="0070C0"/>
              </a:solidFill>
            </a:endParaRPr>
          </a:p>
          <a:p>
            <a:pPr algn="ctr">
              <a:lnSpc>
                <a:spcPct val="115000"/>
              </a:lnSpc>
              <a:buClr>
                <a:srgbClr val="000000"/>
              </a:buClr>
              <a:buSzPts val="2000"/>
            </a:pPr>
            <a:endParaRPr lang="en-US" sz="4800" b="1" dirty="0">
              <a:solidFill>
                <a:schemeClr val="tx2"/>
              </a:solidFill>
              <a:uFill>
                <a:noFill/>
              </a:uFill>
              <a:latin typeface="Courier" pitchFamily="2" charset="0"/>
              <a:ea typeface="Courier New"/>
              <a:cs typeface="Courier New"/>
              <a:sym typeface="Courier New"/>
            </a:endParaRPr>
          </a:p>
          <a:p>
            <a:pPr algn="ctr">
              <a:lnSpc>
                <a:spcPct val="115000"/>
              </a:lnSpc>
              <a:buClr>
                <a:srgbClr val="000000"/>
              </a:buClr>
              <a:buSzPts val="2000"/>
            </a:pPr>
            <a:endParaRPr lang="en-US" sz="4800" b="1" dirty="0">
              <a:solidFill>
                <a:schemeClr val="tx2"/>
              </a:solidFill>
              <a:uFill>
                <a:noFill/>
              </a:uFill>
              <a:latin typeface="Courier" pitchFamily="2" charset="0"/>
              <a:ea typeface="Courier New"/>
              <a:cs typeface="Courier New"/>
              <a:sym typeface="Courier New"/>
            </a:endParaRPr>
          </a:p>
          <a:p>
            <a:pPr algn="ctr">
              <a:lnSpc>
                <a:spcPct val="115000"/>
              </a:lnSpc>
              <a:buClr>
                <a:srgbClr val="000000"/>
              </a:buClr>
              <a:buSzPts val="2000"/>
            </a:pPr>
            <a:endParaRPr lang="en-US" sz="4800" b="1" dirty="0">
              <a:solidFill>
                <a:schemeClr val="tx2"/>
              </a:solidFill>
              <a:latin typeface="Courier" pitchFamily="2" charset="0"/>
              <a:ea typeface="Courier New"/>
              <a:cs typeface="Courier New"/>
              <a:sym typeface="Courier New"/>
            </a:endParaRPr>
          </a:p>
        </p:txBody>
      </p:sp>
      <p:sp>
        <p:nvSpPr>
          <p:cNvPr id="6" name="Title 1">
            <a:extLst>
              <a:ext uri="{FF2B5EF4-FFF2-40B4-BE49-F238E27FC236}">
                <a16:creationId xmlns:a16="http://schemas.microsoft.com/office/drawing/2014/main" id="{28584136-AAF7-4C28-A912-96A04860EFC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Thank you!</a:t>
            </a:r>
            <a:endParaRPr lang="en-I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9A0D72-E357-47FC-A4B1-5F669689BEAC}"/>
              </a:ext>
            </a:extLst>
          </p:cNvPr>
          <p:cNvSpPr>
            <a:spLocks noGrp="1"/>
          </p:cNvSpPr>
          <p:nvPr>
            <p:ph type="body" idx="1"/>
          </p:nvPr>
        </p:nvSpPr>
        <p:spPr/>
        <p:txBody>
          <a:bodyPr/>
          <a:lstStyle/>
          <a:p>
            <a:endParaRPr lang="LID4096"/>
          </a:p>
        </p:txBody>
      </p:sp>
      <p:pic>
        <p:nvPicPr>
          <p:cNvPr id="5" name="Picture 4">
            <a:extLst>
              <a:ext uri="{FF2B5EF4-FFF2-40B4-BE49-F238E27FC236}">
                <a16:creationId xmlns:a16="http://schemas.microsoft.com/office/drawing/2014/main" id="{4007358C-FF60-4C8C-ADFD-B96E68CD7973}"/>
              </a:ext>
            </a:extLst>
          </p:cNvPr>
          <p:cNvPicPr>
            <a:picLocks noChangeAspect="1"/>
          </p:cNvPicPr>
          <p:nvPr/>
        </p:nvPicPr>
        <p:blipFill>
          <a:blip r:embed="rId2"/>
          <a:stretch>
            <a:fillRect/>
          </a:stretch>
        </p:blipFill>
        <p:spPr>
          <a:xfrm>
            <a:off x="625684" y="2197447"/>
            <a:ext cx="10940632" cy="2968040"/>
          </a:xfrm>
          <a:prstGeom prst="rect">
            <a:avLst/>
          </a:prstGeom>
        </p:spPr>
      </p:pic>
      <p:sp>
        <p:nvSpPr>
          <p:cNvPr id="6" name="Google Shape;479;p49">
            <a:extLst>
              <a:ext uri="{FF2B5EF4-FFF2-40B4-BE49-F238E27FC236}">
                <a16:creationId xmlns:a16="http://schemas.microsoft.com/office/drawing/2014/main" id="{1BD16A27-CB2C-4E8E-8FA8-A6B28D5C3B8A}"/>
              </a:ext>
            </a:extLst>
          </p:cNvPr>
          <p:cNvSpPr txBox="1">
            <a:spLocks/>
          </p:cNvSpPr>
          <p:nvPr/>
        </p:nvSpPr>
        <p:spPr>
          <a:xfrm>
            <a:off x="1670919" y="282395"/>
            <a:ext cx="8635940" cy="55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4800" b="1" dirty="0">
                <a:solidFill>
                  <a:schemeClr val="tx1">
                    <a:lumMod val="50000"/>
                  </a:schemeClr>
                </a:solidFill>
                <a:latin typeface="Google Sans" panose="020B0503030502040204" pitchFamily="34" charset="0"/>
              </a:rPr>
              <a:t>SpeedNet </a:t>
            </a:r>
            <a:r>
              <a:rPr lang="en-US" sz="4800" b="1" dirty="0">
                <a:solidFill>
                  <a:schemeClr val="tx1">
                    <a:lumMod val="50000"/>
                  </a:schemeClr>
                </a:solidFill>
                <a:latin typeface="Google Sans" panose="020B0503030502040204" pitchFamily="34" charset="0"/>
              </a:rPr>
              <a:t>Predictions</a:t>
            </a:r>
            <a:endParaRPr lang="en" sz="4800" b="1" dirty="0">
              <a:solidFill>
                <a:schemeClr val="tx1">
                  <a:lumMod val="50000"/>
                </a:schemeClr>
              </a:solidFill>
              <a:latin typeface="Google Sans" panose="020B0503030502040204" pitchFamily="34" charset="0"/>
            </a:endParaRPr>
          </a:p>
        </p:txBody>
      </p:sp>
    </p:spTree>
    <p:extLst>
      <p:ext uri="{BB962C8B-B14F-4D97-AF65-F5344CB8AC3E}">
        <p14:creationId xmlns:p14="http://schemas.microsoft.com/office/powerpoint/2010/main" val="3504389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8B1F00-6749-497E-B2D0-633E855FC2C9}"/>
              </a:ext>
            </a:extLst>
          </p:cNvPr>
          <p:cNvSpPr>
            <a:spLocks noGrp="1"/>
          </p:cNvSpPr>
          <p:nvPr>
            <p:ph type="title"/>
          </p:nvPr>
        </p:nvSpPr>
        <p:spPr/>
        <p:txBody>
          <a:bodyPr/>
          <a:lstStyle/>
          <a:p>
            <a:r>
              <a:rPr lang="en-GB" dirty="0"/>
              <a:t>	</a:t>
            </a:r>
          </a:p>
        </p:txBody>
      </p:sp>
      <p:pic>
        <p:nvPicPr>
          <p:cNvPr id="6" name="Picture 5" descr="A screenshot of a cell phone&#10;&#10;Description automatically generated">
            <a:extLst>
              <a:ext uri="{FF2B5EF4-FFF2-40B4-BE49-F238E27FC236}">
                <a16:creationId xmlns:a16="http://schemas.microsoft.com/office/drawing/2014/main" id="{23B22138-D7D6-4E44-B721-E5A93B07BE5B}"/>
              </a:ext>
            </a:extLst>
          </p:cNvPr>
          <p:cNvPicPr>
            <a:picLocks noChangeAspect="1"/>
          </p:cNvPicPr>
          <p:nvPr/>
        </p:nvPicPr>
        <p:blipFill rotWithShape="1">
          <a:blip r:embed="rId3"/>
          <a:srcRect b="56814"/>
          <a:stretch/>
        </p:blipFill>
        <p:spPr>
          <a:xfrm>
            <a:off x="2292225" y="3429001"/>
            <a:ext cx="7248111" cy="1430503"/>
          </a:xfrm>
          <a:prstGeom prst="rect">
            <a:avLst/>
          </a:prstGeom>
        </p:spPr>
      </p:pic>
      <p:sp>
        <p:nvSpPr>
          <p:cNvPr id="12" name="Text Placeholder 1">
            <a:extLst>
              <a:ext uri="{FF2B5EF4-FFF2-40B4-BE49-F238E27FC236}">
                <a16:creationId xmlns:a16="http://schemas.microsoft.com/office/drawing/2014/main" id="{3BA8DC51-CBFC-4183-85DF-A29451A38A35}"/>
              </a:ext>
            </a:extLst>
          </p:cNvPr>
          <p:cNvSpPr>
            <a:spLocks noGrp="1"/>
          </p:cNvSpPr>
          <p:nvPr>
            <p:ph type="body" idx="1"/>
          </p:nvPr>
        </p:nvSpPr>
        <p:spPr>
          <a:xfrm>
            <a:off x="332166" y="1303974"/>
            <a:ext cx="11527668" cy="884613"/>
          </a:xfrm>
        </p:spPr>
        <p:txBody>
          <a:bodyPr/>
          <a:lstStyle/>
          <a:p>
            <a:r>
              <a:rPr lang="en-US" sz="3200" dirty="0">
                <a:solidFill>
                  <a:schemeClr val="tx1">
                    <a:lumMod val="50000"/>
                  </a:schemeClr>
                </a:solidFill>
              </a:rPr>
              <a:t>A simple network trained with motion magnitude as input</a:t>
            </a:r>
          </a:p>
          <a:p>
            <a:r>
              <a:rPr lang="en-US" sz="3200" dirty="0">
                <a:solidFill>
                  <a:schemeClr val="tx1">
                    <a:lumMod val="50000"/>
                  </a:schemeClr>
                </a:solidFill>
              </a:rPr>
              <a:t>Motion magnitude correlated with distance to camera</a:t>
            </a:r>
          </a:p>
        </p:txBody>
      </p:sp>
      <p:pic>
        <p:nvPicPr>
          <p:cNvPr id="16" name="Picture 15" descr="A screenshot of a cell phone&#10;&#10;Description automatically generated">
            <a:extLst>
              <a:ext uri="{FF2B5EF4-FFF2-40B4-BE49-F238E27FC236}">
                <a16:creationId xmlns:a16="http://schemas.microsoft.com/office/drawing/2014/main" id="{5E0E0E29-ABDD-457C-A9D3-296B84A1D561}"/>
              </a:ext>
            </a:extLst>
          </p:cNvPr>
          <p:cNvPicPr>
            <a:picLocks noChangeAspect="1"/>
          </p:cNvPicPr>
          <p:nvPr/>
        </p:nvPicPr>
        <p:blipFill rotWithShape="1">
          <a:blip r:embed="rId3"/>
          <a:srcRect t="79220"/>
          <a:stretch/>
        </p:blipFill>
        <p:spPr>
          <a:xfrm>
            <a:off x="2292225" y="4882329"/>
            <a:ext cx="7248111" cy="688335"/>
          </a:xfrm>
          <a:prstGeom prst="rect">
            <a:avLst/>
          </a:prstGeom>
        </p:spPr>
      </p:pic>
      <p:sp>
        <p:nvSpPr>
          <p:cNvPr id="17" name="Google Shape;479;p49">
            <a:extLst>
              <a:ext uri="{FF2B5EF4-FFF2-40B4-BE49-F238E27FC236}">
                <a16:creationId xmlns:a16="http://schemas.microsoft.com/office/drawing/2014/main" id="{5299F1DB-F34A-4735-8B29-E6DB9AF59719}"/>
              </a:ext>
            </a:extLst>
          </p:cNvPr>
          <p:cNvSpPr txBox="1">
            <a:spLocks/>
          </p:cNvSpPr>
          <p:nvPr/>
        </p:nvSpPr>
        <p:spPr>
          <a:xfrm>
            <a:off x="814271" y="235959"/>
            <a:ext cx="10396000" cy="55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4800" b="1" dirty="0">
                <a:solidFill>
                  <a:schemeClr val="tx1">
                    <a:lumMod val="50000"/>
                  </a:schemeClr>
                </a:solidFill>
                <a:latin typeface="Google Sans" panose="020B0503030502040204" pitchFamily="34" charset="0"/>
              </a:rPr>
              <a:t>SpeedNet ≠ </a:t>
            </a:r>
            <a:r>
              <a:rPr lang="en-GB" sz="4800" b="1" dirty="0">
                <a:solidFill>
                  <a:schemeClr val="tx1">
                    <a:lumMod val="50000"/>
                  </a:schemeClr>
                </a:solidFill>
                <a:latin typeface="Google Sans" panose="020B0503030502040204" pitchFamily="34" charset="0"/>
              </a:rPr>
              <a:t>Motion Magnitude</a:t>
            </a:r>
            <a:endParaRPr lang="en" sz="4800" b="1" dirty="0">
              <a:solidFill>
                <a:schemeClr val="tx1">
                  <a:lumMod val="50000"/>
                </a:schemeClr>
              </a:solidFill>
              <a:latin typeface="Google Sans" panose="020B0503030502040204" pitchFamily="34" charset="0"/>
            </a:endParaRPr>
          </a:p>
        </p:txBody>
      </p:sp>
      <p:sp>
        <p:nvSpPr>
          <p:cNvPr id="2" name="Rectangle 1">
            <a:extLst>
              <a:ext uri="{FF2B5EF4-FFF2-40B4-BE49-F238E27FC236}">
                <a16:creationId xmlns:a16="http://schemas.microsoft.com/office/drawing/2014/main" id="{9EA3AE7B-8DB9-4257-8A79-AC2F81ED0216}"/>
              </a:ext>
            </a:extLst>
          </p:cNvPr>
          <p:cNvSpPr/>
          <p:nvPr/>
        </p:nvSpPr>
        <p:spPr>
          <a:xfrm>
            <a:off x="2095018" y="4479403"/>
            <a:ext cx="4166886" cy="380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Rectangle 7">
            <a:extLst>
              <a:ext uri="{FF2B5EF4-FFF2-40B4-BE49-F238E27FC236}">
                <a16:creationId xmlns:a16="http://schemas.microsoft.com/office/drawing/2014/main" id="{2C7319E7-D987-42D0-A7F0-9122D3EFEF6E}"/>
              </a:ext>
            </a:extLst>
          </p:cNvPr>
          <p:cNvSpPr/>
          <p:nvPr/>
        </p:nvSpPr>
        <p:spPr>
          <a:xfrm>
            <a:off x="2292225" y="3970052"/>
            <a:ext cx="4166886" cy="380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B1D00B92-34DF-432F-8C76-041FA276732A}"/>
              </a:ext>
            </a:extLst>
          </p:cNvPr>
          <p:cNvSpPr/>
          <p:nvPr/>
        </p:nvSpPr>
        <p:spPr>
          <a:xfrm>
            <a:off x="2292225" y="3715377"/>
            <a:ext cx="4166886" cy="380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TextBox 3">
            <a:extLst>
              <a:ext uri="{FF2B5EF4-FFF2-40B4-BE49-F238E27FC236}">
                <a16:creationId xmlns:a16="http://schemas.microsoft.com/office/drawing/2014/main" id="{5878202E-5189-409B-A098-0C45E00BED2D}"/>
              </a:ext>
            </a:extLst>
          </p:cNvPr>
          <p:cNvSpPr txBox="1"/>
          <p:nvPr/>
        </p:nvSpPr>
        <p:spPr>
          <a:xfrm>
            <a:off x="3950711" y="3575667"/>
            <a:ext cx="849913" cy="461665"/>
          </a:xfrm>
          <a:prstGeom prst="rect">
            <a:avLst/>
          </a:prstGeom>
          <a:noFill/>
        </p:spPr>
        <p:txBody>
          <a:bodyPr wrap="none" rtlCol="0">
            <a:spAutoFit/>
          </a:bodyPr>
          <a:lstStyle/>
          <a:p>
            <a:r>
              <a:rPr lang="en-US" sz="2400" dirty="0"/>
              <a:t>Input</a:t>
            </a:r>
            <a:endParaRPr lang="LID4096" sz="2400" dirty="0"/>
          </a:p>
        </p:txBody>
      </p:sp>
      <p:sp>
        <p:nvSpPr>
          <p:cNvPr id="11" name="TextBox 10">
            <a:extLst>
              <a:ext uri="{FF2B5EF4-FFF2-40B4-BE49-F238E27FC236}">
                <a16:creationId xmlns:a16="http://schemas.microsoft.com/office/drawing/2014/main" id="{E1164F6F-B881-4CA9-83EF-C79CE356C8F1}"/>
              </a:ext>
            </a:extLst>
          </p:cNvPr>
          <p:cNvSpPr txBox="1"/>
          <p:nvPr/>
        </p:nvSpPr>
        <p:spPr>
          <a:xfrm>
            <a:off x="3753942" y="4461770"/>
            <a:ext cx="1420582" cy="461665"/>
          </a:xfrm>
          <a:prstGeom prst="rect">
            <a:avLst/>
          </a:prstGeom>
          <a:noFill/>
        </p:spPr>
        <p:txBody>
          <a:bodyPr wrap="none" rtlCol="0">
            <a:spAutoFit/>
          </a:bodyPr>
          <a:lstStyle/>
          <a:p>
            <a:r>
              <a:rPr lang="en-US" sz="2400" dirty="0"/>
              <a:t>Full Video</a:t>
            </a:r>
            <a:endParaRPr lang="LID4096" sz="2400" dirty="0"/>
          </a:p>
        </p:txBody>
      </p:sp>
    </p:spTree>
    <p:extLst>
      <p:ext uri="{BB962C8B-B14F-4D97-AF65-F5344CB8AC3E}">
        <p14:creationId xmlns:p14="http://schemas.microsoft.com/office/powerpoint/2010/main" val="3504121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79;p49">
            <a:extLst>
              <a:ext uri="{FF2B5EF4-FFF2-40B4-BE49-F238E27FC236}">
                <a16:creationId xmlns:a16="http://schemas.microsoft.com/office/drawing/2014/main" id="{41EB7A87-DDC6-4DEE-80EC-370AAB6336F1}"/>
              </a:ext>
            </a:extLst>
          </p:cNvPr>
          <p:cNvSpPr txBox="1">
            <a:spLocks/>
          </p:cNvSpPr>
          <p:nvPr/>
        </p:nvSpPr>
        <p:spPr>
          <a:xfrm>
            <a:off x="814271" y="235959"/>
            <a:ext cx="10396000" cy="55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4800" b="1" dirty="0">
                <a:solidFill>
                  <a:schemeClr val="tx1">
                    <a:lumMod val="50000"/>
                  </a:schemeClr>
                </a:solidFill>
                <a:latin typeface="Google Sans" panose="020B0503030502040204" pitchFamily="34" charset="0"/>
              </a:rPr>
              <a:t>SpeedNet ≠ </a:t>
            </a:r>
            <a:r>
              <a:rPr lang="en-GB" sz="4800" b="1" dirty="0">
                <a:solidFill>
                  <a:schemeClr val="tx1">
                    <a:lumMod val="50000"/>
                  </a:schemeClr>
                </a:solidFill>
                <a:latin typeface="Google Sans" panose="020B0503030502040204" pitchFamily="34" charset="0"/>
              </a:rPr>
              <a:t>Motion Magnitude</a:t>
            </a:r>
            <a:endParaRPr lang="en" sz="4800" b="1" dirty="0">
              <a:solidFill>
                <a:schemeClr val="tx1">
                  <a:lumMod val="50000"/>
                </a:schemeClr>
              </a:solidFill>
              <a:latin typeface="Google Sans" panose="020B0503030502040204" pitchFamily="34" charset="0"/>
            </a:endParaRPr>
          </a:p>
        </p:txBody>
      </p:sp>
      <p:pic>
        <p:nvPicPr>
          <p:cNvPr id="5" name="walking-1x-motion_half">
            <a:hlinkClick r:id="" action="ppaction://media"/>
            <a:extLst>
              <a:ext uri="{FF2B5EF4-FFF2-40B4-BE49-F238E27FC236}">
                <a16:creationId xmlns:a16="http://schemas.microsoft.com/office/drawing/2014/main" id="{351DACD4-647E-4CB5-8A76-AD20921EA1E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99419" y="2191455"/>
            <a:ext cx="4030133" cy="3217333"/>
          </a:xfrm>
          <a:prstGeom prst="rect">
            <a:avLst/>
          </a:prstGeom>
        </p:spPr>
      </p:pic>
      <p:pic>
        <p:nvPicPr>
          <p:cNvPr id="6" name="walking-2x-motion_half">
            <a:hlinkClick r:id="" action="ppaction://media"/>
            <a:extLst>
              <a:ext uri="{FF2B5EF4-FFF2-40B4-BE49-F238E27FC236}">
                <a16:creationId xmlns:a16="http://schemas.microsoft.com/office/drawing/2014/main" id="{359A2626-9911-4E13-BFFB-CFD204245E2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62448" y="2191455"/>
            <a:ext cx="4030133" cy="3217333"/>
          </a:xfrm>
          <a:prstGeom prst="rect">
            <a:avLst/>
          </a:prstGeom>
        </p:spPr>
      </p:pic>
      <p:sp>
        <p:nvSpPr>
          <p:cNvPr id="7" name="Google Shape;507;p51">
            <a:extLst>
              <a:ext uri="{FF2B5EF4-FFF2-40B4-BE49-F238E27FC236}">
                <a16:creationId xmlns:a16="http://schemas.microsoft.com/office/drawing/2014/main" id="{BD9DFFEF-762B-429D-8EFC-E2BD89DEA9B3}"/>
              </a:ext>
            </a:extLst>
          </p:cNvPr>
          <p:cNvSpPr txBox="1">
            <a:spLocks/>
          </p:cNvSpPr>
          <p:nvPr/>
        </p:nvSpPr>
        <p:spPr>
          <a:xfrm>
            <a:off x="1061810" y="1335300"/>
            <a:ext cx="4705351"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sz="3200" dirty="0">
                <a:solidFill>
                  <a:srgbClr val="FF0000"/>
                </a:solidFill>
                <a:latin typeface="Google Sans" panose="020B0503030502040204" pitchFamily="34" charset="0"/>
              </a:rPr>
              <a:t>Motion Magnitude (1x)</a:t>
            </a:r>
          </a:p>
        </p:txBody>
      </p:sp>
      <p:sp>
        <p:nvSpPr>
          <p:cNvPr id="8" name="Google Shape;507;p51">
            <a:extLst>
              <a:ext uri="{FF2B5EF4-FFF2-40B4-BE49-F238E27FC236}">
                <a16:creationId xmlns:a16="http://schemas.microsoft.com/office/drawing/2014/main" id="{35771ACF-402B-4BD9-9657-E9B687A1D063}"/>
              </a:ext>
            </a:extLst>
          </p:cNvPr>
          <p:cNvSpPr txBox="1">
            <a:spLocks/>
          </p:cNvSpPr>
          <p:nvPr/>
        </p:nvSpPr>
        <p:spPr>
          <a:xfrm>
            <a:off x="6322433" y="1335298"/>
            <a:ext cx="4705351"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sz="3200" dirty="0">
                <a:solidFill>
                  <a:srgbClr val="FF0000"/>
                </a:solidFill>
                <a:latin typeface="Google Sans" panose="020B0503030502040204" pitchFamily="34" charset="0"/>
              </a:rPr>
              <a:t>Motion Magnitude (2x)</a:t>
            </a:r>
          </a:p>
        </p:txBody>
      </p:sp>
    </p:spTree>
    <p:extLst>
      <p:ext uri="{BB962C8B-B14F-4D97-AF65-F5344CB8AC3E}">
        <p14:creationId xmlns:p14="http://schemas.microsoft.com/office/powerpoint/2010/main" val="425815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70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video>
              <p:cMediaNode vol="80000">
                <p:cTn id="12"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79;p49">
            <a:extLst>
              <a:ext uri="{FF2B5EF4-FFF2-40B4-BE49-F238E27FC236}">
                <a16:creationId xmlns:a16="http://schemas.microsoft.com/office/drawing/2014/main" id="{41EB7A87-DDC6-4DEE-80EC-370AAB6336F1}"/>
              </a:ext>
            </a:extLst>
          </p:cNvPr>
          <p:cNvSpPr txBox="1">
            <a:spLocks/>
          </p:cNvSpPr>
          <p:nvPr/>
        </p:nvSpPr>
        <p:spPr>
          <a:xfrm>
            <a:off x="814271" y="235959"/>
            <a:ext cx="10396000" cy="55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r>
              <a:rPr lang="en" sz="4800" b="1" dirty="0">
                <a:solidFill>
                  <a:schemeClr val="tx1">
                    <a:lumMod val="50000"/>
                  </a:schemeClr>
                </a:solidFill>
                <a:latin typeface="Google Sans" panose="020B0503030502040204" pitchFamily="34" charset="0"/>
              </a:rPr>
              <a:t>SpeedNet ≠ </a:t>
            </a:r>
            <a:r>
              <a:rPr lang="en-GB" sz="4800" b="1" dirty="0">
                <a:solidFill>
                  <a:schemeClr val="tx1">
                    <a:lumMod val="50000"/>
                  </a:schemeClr>
                </a:solidFill>
                <a:latin typeface="Google Sans" panose="020B0503030502040204" pitchFamily="34" charset="0"/>
              </a:rPr>
              <a:t>Motion Magnitude</a:t>
            </a:r>
            <a:endParaRPr lang="en" sz="4800" b="1" dirty="0">
              <a:solidFill>
                <a:schemeClr val="tx1">
                  <a:lumMod val="50000"/>
                </a:schemeClr>
              </a:solidFill>
              <a:latin typeface="Google Sans" panose="020B0503030502040204" pitchFamily="34" charset="0"/>
            </a:endParaRPr>
          </a:p>
        </p:txBody>
      </p:sp>
      <p:sp>
        <p:nvSpPr>
          <p:cNvPr id="7" name="Google Shape;507;p51">
            <a:extLst>
              <a:ext uri="{FF2B5EF4-FFF2-40B4-BE49-F238E27FC236}">
                <a16:creationId xmlns:a16="http://schemas.microsoft.com/office/drawing/2014/main" id="{BD9DFFEF-762B-429D-8EFC-E2BD89DEA9B3}"/>
              </a:ext>
            </a:extLst>
          </p:cNvPr>
          <p:cNvSpPr txBox="1">
            <a:spLocks/>
          </p:cNvSpPr>
          <p:nvPr/>
        </p:nvSpPr>
        <p:spPr>
          <a:xfrm>
            <a:off x="1061810" y="1335300"/>
            <a:ext cx="4705351"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sz="3200" dirty="0" err="1">
                <a:solidFill>
                  <a:srgbClr val="00B050"/>
                </a:solidFill>
                <a:latin typeface="Google Sans" panose="020B0503030502040204" pitchFamily="34" charset="0"/>
              </a:rPr>
              <a:t>SpeedNet</a:t>
            </a:r>
            <a:r>
              <a:rPr lang="en-GB" sz="3200" dirty="0">
                <a:solidFill>
                  <a:srgbClr val="00B050"/>
                </a:solidFill>
                <a:latin typeface="Google Sans" panose="020B0503030502040204" pitchFamily="34" charset="0"/>
              </a:rPr>
              <a:t> (1x)</a:t>
            </a:r>
          </a:p>
        </p:txBody>
      </p:sp>
      <p:sp>
        <p:nvSpPr>
          <p:cNvPr id="8" name="Google Shape;507;p51">
            <a:extLst>
              <a:ext uri="{FF2B5EF4-FFF2-40B4-BE49-F238E27FC236}">
                <a16:creationId xmlns:a16="http://schemas.microsoft.com/office/drawing/2014/main" id="{35771ACF-402B-4BD9-9657-E9B687A1D063}"/>
              </a:ext>
            </a:extLst>
          </p:cNvPr>
          <p:cNvSpPr txBox="1">
            <a:spLocks/>
          </p:cNvSpPr>
          <p:nvPr/>
        </p:nvSpPr>
        <p:spPr>
          <a:xfrm>
            <a:off x="6322433" y="1335298"/>
            <a:ext cx="4705351" cy="5524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pPr algn="ctr">
              <a:lnSpc>
                <a:spcPct val="90000"/>
              </a:lnSpc>
            </a:pPr>
            <a:r>
              <a:rPr lang="en-GB" sz="3200" dirty="0" err="1">
                <a:solidFill>
                  <a:srgbClr val="00B050"/>
                </a:solidFill>
                <a:latin typeface="Google Sans" panose="020B0503030502040204" pitchFamily="34" charset="0"/>
              </a:rPr>
              <a:t>SpeedNet</a:t>
            </a:r>
            <a:r>
              <a:rPr lang="en-GB" sz="3200" dirty="0">
                <a:solidFill>
                  <a:srgbClr val="00B050"/>
                </a:solidFill>
                <a:latin typeface="Google Sans" panose="020B0503030502040204" pitchFamily="34" charset="0"/>
              </a:rPr>
              <a:t> (2x)</a:t>
            </a:r>
            <a:endParaRPr lang="en-GB" sz="3200" dirty="0">
              <a:solidFill>
                <a:srgbClr val="FF0000"/>
              </a:solidFill>
              <a:latin typeface="Google Sans" panose="020B0503030502040204" pitchFamily="34" charset="0"/>
            </a:endParaRPr>
          </a:p>
        </p:txBody>
      </p:sp>
      <p:pic>
        <p:nvPicPr>
          <p:cNvPr id="2" name="walking-1x-speednet_half">
            <a:hlinkClick r:id="" action="ppaction://media"/>
            <a:extLst>
              <a:ext uri="{FF2B5EF4-FFF2-40B4-BE49-F238E27FC236}">
                <a16:creationId xmlns:a16="http://schemas.microsoft.com/office/drawing/2014/main" id="{1856AF12-4F20-4FF2-BB0F-2DD64E68AE4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99418" y="2186891"/>
            <a:ext cx="4030133" cy="3217333"/>
          </a:xfrm>
          <a:prstGeom prst="rect">
            <a:avLst/>
          </a:prstGeom>
        </p:spPr>
      </p:pic>
      <p:pic>
        <p:nvPicPr>
          <p:cNvPr id="3" name="walking-2x-speednet_half">
            <a:hlinkClick r:id="" action="ppaction://media"/>
            <a:extLst>
              <a:ext uri="{FF2B5EF4-FFF2-40B4-BE49-F238E27FC236}">
                <a16:creationId xmlns:a16="http://schemas.microsoft.com/office/drawing/2014/main" id="{629DFB1F-6F9C-4CD5-94B4-483A3DF9FB4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60040" y="2186891"/>
            <a:ext cx="4030133" cy="3217333"/>
          </a:xfrm>
          <a:prstGeom prst="rect">
            <a:avLst/>
          </a:prstGeom>
        </p:spPr>
      </p:pic>
    </p:spTree>
    <p:extLst>
      <p:ext uri="{BB962C8B-B14F-4D97-AF65-F5344CB8AC3E}">
        <p14:creationId xmlns:p14="http://schemas.microsoft.com/office/powerpoint/2010/main" val="69000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70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6|4.1|3.3"/>
</p:tagLst>
</file>

<file path=ppt/tags/tag10.xml><?xml version="1.0" encoding="utf-8"?>
<p:tagLst xmlns:a="http://schemas.openxmlformats.org/drawingml/2006/main" xmlns:r="http://schemas.openxmlformats.org/officeDocument/2006/relationships" xmlns:p="http://schemas.openxmlformats.org/presentationml/2006/main">
  <p:tag name="TIMING" val="|11.4"/>
</p:tagLst>
</file>

<file path=ppt/tags/tag2.xml><?xml version="1.0" encoding="utf-8"?>
<p:tagLst xmlns:a="http://schemas.openxmlformats.org/drawingml/2006/main" xmlns:r="http://schemas.openxmlformats.org/officeDocument/2006/relationships" xmlns:p="http://schemas.openxmlformats.org/presentationml/2006/main">
  <p:tag name="TIMING" val="|13.6|4.3|15.7|3.5|5|2.4"/>
</p:tagLst>
</file>

<file path=ppt/tags/tag3.xml><?xml version="1.0" encoding="utf-8"?>
<p:tagLst xmlns:a="http://schemas.openxmlformats.org/drawingml/2006/main" xmlns:r="http://schemas.openxmlformats.org/officeDocument/2006/relationships" xmlns:p="http://schemas.openxmlformats.org/presentationml/2006/main">
  <p:tag name="TIMING" val="|5.2|2.6|2.4|4.4|1.4"/>
</p:tagLst>
</file>

<file path=ppt/tags/tag4.xml><?xml version="1.0" encoding="utf-8"?>
<p:tagLst xmlns:a="http://schemas.openxmlformats.org/drawingml/2006/main" xmlns:r="http://schemas.openxmlformats.org/officeDocument/2006/relationships" xmlns:p="http://schemas.openxmlformats.org/presentationml/2006/main">
  <p:tag name="TIMING" val="|5|7.7|16.8"/>
</p:tagLst>
</file>

<file path=ppt/tags/tag5.xml><?xml version="1.0" encoding="utf-8"?>
<p:tagLst xmlns:a="http://schemas.openxmlformats.org/drawingml/2006/main" xmlns:r="http://schemas.openxmlformats.org/officeDocument/2006/relationships" xmlns:p="http://schemas.openxmlformats.org/presentationml/2006/main">
  <p:tag name="TIMING" val="|5|7.7|16.8"/>
</p:tagLst>
</file>

<file path=ppt/tags/tag6.xml><?xml version="1.0" encoding="utf-8"?>
<p:tagLst xmlns:a="http://schemas.openxmlformats.org/drawingml/2006/main" xmlns:r="http://schemas.openxmlformats.org/officeDocument/2006/relationships" xmlns:p="http://schemas.openxmlformats.org/presentationml/2006/main">
  <p:tag name="TIMING" val="|4.5|5.2|3.5|3.5|5.5|3|2.2|4.5|2.5|1.8"/>
</p:tagLst>
</file>

<file path=ppt/tags/tag7.xml><?xml version="1.0" encoding="utf-8"?>
<p:tagLst xmlns:a="http://schemas.openxmlformats.org/drawingml/2006/main" xmlns:r="http://schemas.openxmlformats.org/officeDocument/2006/relationships" xmlns:p="http://schemas.openxmlformats.org/presentationml/2006/main">
  <p:tag name="TIMING" val="|4.5|5.2|3.5|3.5|5.5|3|2.2|4.5|2.5|1.8"/>
</p:tagLst>
</file>

<file path=ppt/tags/tag8.xml><?xml version="1.0" encoding="utf-8"?>
<p:tagLst xmlns:a="http://schemas.openxmlformats.org/drawingml/2006/main" xmlns:r="http://schemas.openxmlformats.org/officeDocument/2006/relationships" xmlns:p="http://schemas.openxmlformats.org/presentationml/2006/main">
  <p:tag name="TIMING" val="|12.6"/>
</p:tagLst>
</file>

<file path=ppt/tags/tag9.xml><?xml version="1.0" encoding="utf-8"?>
<p:tagLst xmlns:a="http://schemas.openxmlformats.org/drawingml/2006/main" xmlns:r="http://schemas.openxmlformats.org/officeDocument/2006/relationships" xmlns:p="http://schemas.openxmlformats.org/presentationml/2006/main">
  <p:tag name="TIMING" val="|9.8|6.3|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TotalTime>
  <Words>3740</Words>
  <Application>Microsoft Office PowerPoint</Application>
  <PresentationFormat>Widescreen</PresentationFormat>
  <Paragraphs>390</Paragraphs>
  <Slides>51</Slides>
  <Notes>38</Notes>
  <HiddenSlides>0</HiddenSlides>
  <MMClips>18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Calibri Light</vt:lpstr>
      <vt:lpstr>Cambria Math</vt:lpstr>
      <vt:lpstr>Courier</vt:lpstr>
      <vt:lpstr>Google Sans</vt:lpstr>
      <vt:lpstr>Google Sans Medium</vt:lpstr>
      <vt:lpstr>Helvetica Neue Light</vt:lpstr>
      <vt:lpstr>Roboto</vt:lpstr>
      <vt:lpstr>Office Theme</vt:lpstr>
      <vt:lpstr>Learning the Speediness in Videos and Generating novel videos from a single sample  </vt:lpstr>
      <vt:lpstr>Generate new and relevant content from a given video</vt:lpstr>
      <vt:lpstr>Automatically predict “speediness”</vt:lpstr>
      <vt:lpstr>PowerPoint Presentation</vt:lpstr>
      <vt:lpstr>PowerPoint Presentation</vt:lpstr>
      <vt:lpstr>PowerPoint Presentation</vt:lpstr>
      <vt:lpstr> </vt:lpstr>
      <vt:lpstr>PowerPoint Presentation</vt:lpstr>
      <vt:lpstr>PowerPoint Presentation</vt:lpstr>
      <vt:lpstr>PowerPoint Presentation</vt:lpstr>
      <vt:lpstr>` </vt:lpstr>
      <vt:lpstr>Spatial Augmentations</vt:lpstr>
      <vt:lpstr>Temporal Augmentations</vt:lpstr>
      <vt:lpstr>Same Batch Training</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Adaptive video speedup</vt:lpstr>
      <vt:lpstr>Adaptive video speedup</vt:lpstr>
      <vt:lpstr>PowerPoint Presentation</vt:lpstr>
      <vt:lpstr>PowerPoint Presentation</vt:lpstr>
      <vt:lpstr>PowerPoint Presentation</vt:lpstr>
      <vt:lpstr>PowerPoint Presentation</vt:lpstr>
      <vt:lpstr>“Memory Eleven”: An artistic video by Bill Newsinger: https://www.youtube.com/watch?v=djylS0Wi_Io</vt:lpstr>
      <vt:lpstr>Spatio-Temporal Visualizations</vt:lpstr>
      <vt:lpstr>Generate new and relevant content from a given video</vt:lpstr>
      <vt:lpstr>Video Generation From a Single Sample</vt:lpstr>
      <vt:lpstr>Extending 2D to 3D</vt:lpstr>
      <vt:lpstr>Proposed Approach: Patch VAE</vt:lpstr>
      <vt:lpstr>Proposed Approach: Patch VAE</vt:lpstr>
      <vt:lpstr>Proposed Approach: Patch VAE</vt:lpstr>
      <vt:lpstr>Proposed Approach: Patch VAE</vt:lpstr>
      <vt:lpstr>Proposed Approach: Patch VAE</vt:lpstr>
      <vt:lpstr>Proposed Approach: Hierarchical Patch VAE</vt:lpstr>
      <vt:lpstr>Proposed Approach: Hierarchical Patch VAE</vt:lpstr>
      <vt:lpstr>Proposed Approach: Hierarchical Patch VAE</vt:lpstr>
      <vt:lpstr>Proposed Approach: Hierarchical Patch VAE</vt:lpstr>
      <vt:lpstr>Proposed Approach: Hierarchical Patch VAE</vt:lpstr>
      <vt:lpstr>Proposed Approach: Hierarchical Patch VAE GAN</vt:lpstr>
      <vt:lpstr>Proposed Approach: Hierarchical Patch VAE GAN</vt:lpstr>
      <vt:lpstr>Proposed Approach: Hierarchical Patch VAE GAN</vt:lpstr>
      <vt:lpstr>Effect of Number of patch-VAE levels</vt:lpstr>
      <vt:lpstr>Effect of Number of patch-VAE levels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Sagie Benaim</dc:creator>
  <cp:lastModifiedBy>Sagie Benaim</cp:lastModifiedBy>
  <cp:revision>23</cp:revision>
  <dcterms:created xsi:type="dcterms:W3CDTF">2020-11-23T07:14:21Z</dcterms:created>
  <dcterms:modified xsi:type="dcterms:W3CDTF">2020-12-02T09:19:07Z</dcterms:modified>
</cp:coreProperties>
</file>